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/>
    <p:restoredTop sz="96327"/>
  </p:normalViewPr>
  <p:slideViewPr>
    <p:cSldViewPr snapToGrid="0" snapToObjects="1">
      <p:cViewPr varScale="1">
        <p:scale>
          <a:sx n="170" d="100"/>
          <a:sy n="170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/wiki/Using-Spies-%28and-Fakes%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Mockito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4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5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Mockito?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need to be isolated from slow dependencies: web services, databases, message queues, etc.</a:t>
            </a:r>
          </a:p>
          <a:p>
            <a:r>
              <a:rPr lang="en-US" dirty="0"/>
              <a:t>Mockito allows ask questions about interactions after execution of the SUT. </a:t>
            </a:r>
          </a:p>
          <a:p>
            <a:pPr lvl="1"/>
            <a:r>
              <a:rPr lang="en-US" dirty="0"/>
              <a:t>Verify the interactions that you are interested in and ignore the irrelevant interactions.</a:t>
            </a:r>
          </a:p>
          <a:p>
            <a:r>
              <a:rPr lang="en-US" dirty="0"/>
              <a:t>Mockito mocks are often </a:t>
            </a:r>
            <a:r>
              <a:rPr lang="en-US" i="1" dirty="0"/>
              <a:t>ready</a:t>
            </a:r>
            <a:r>
              <a:rPr lang="en-US" dirty="0"/>
              <a:t> without expensive setup upfront.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captors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argument matcher that allows capturing indirect outputs to mocks and spies and allowing the test to gain access to the captured indirect outputs.</a:t>
            </a:r>
          </a:p>
          <a:p>
            <a:r>
              <a:rPr lang="en-US" dirty="0"/>
              <a:t>@Captor annotation simplifies creation of </a:t>
            </a:r>
            <a:r>
              <a:rPr lang="en-US" dirty="0" err="1"/>
              <a:t>ArgumentCaptor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254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with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r>
              <a:rPr lang="en-US" dirty="0"/>
              <a:t> annotation will automatically inject mocks or spies into the SUT.</a:t>
            </a:r>
          </a:p>
          <a:p>
            <a:pPr lvl="1"/>
            <a:r>
              <a:rPr lang="en-US" dirty="0"/>
              <a:t>Uses constructor or setter dependency injection. </a:t>
            </a:r>
          </a:p>
          <a:p>
            <a:pPr lvl="1"/>
            <a:r>
              <a:rPr lang="en-US" dirty="0"/>
              <a:t>Favor constructor dependency injection.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828-A870-554F-9976-8F0C60E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16D8-A271-4E4D-9E69-4D5BBD0A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Mocks concrete classes and interfaces.</a:t>
            </a:r>
          </a:p>
          <a:p>
            <a:r>
              <a:rPr lang="en-US" dirty="0"/>
              <a:t>Minimal annotation syntax sugar: @Mock.</a:t>
            </a:r>
          </a:p>
          <a:p>
            <a:r>
              <a:rPr lang="en-US" dirty="0"/>
              <a:t>Clean verification errors with stack traces that are hyperlinked to code in IDE. </a:t>
            </a:r>
          </a:p>
          <a:p>
            <a:r>
              <a:rPr lang="en-US" dirty="0"/>
              <a:t>Optional interaction verification and flexible with verification order.</a:t>
            </a:r>
          </a:p>
          <a:p>
            <a:r>
              <a:rPr lang="en-US" dirty="0"/>
              <a:t>Supports exact-number-of-times and at-least-once interaction verification.</a:t>
            </a:r>
          </a:p>
          <a:p>
            <a:r>
              <a:rPr lang="en-US" dirty="0"/>
              <a:t>Flexible argument matchers and custom argument matcher support. </a:t>
            </a:r>
          </a:p>
          <a:p>
            <a:pPr lvl="1"/>
            <a:r>
              <a:rPr lang="en-US" dirty="0" err="1"/>
              <a:t>anyObject</a:t>
            </a:r>
            <a:r>
              <a:rPr lang="en-US" dirty="0"/>
              <a:t>(), </a:t>
            </a:r>
            <a:r>
              <a:rPr lang="en-US" dirty="0" err="1"/>
              <a:t>anyString</a:t>
            </a:r>
            <a:r>
              <a:rPr lang="en-US" dirty="0"/>
              <a:t>() or </a:t>
            </a:r>
            <a:r>
              <a:rPr lang="en-US" dirty="0" err="1"/>
              <a:t>refEq</a:t>
            </a:r>
            <a:r>
              <a:rPr lang="en-US" dirty="0"/>
              <a:t>() for reflection-based equality matching.</a:t>
            </a:r>
          </a:p>
          <a:p>
            <a:pPr lvl="1"/>
            <a:r>
              <a:rPr lang="en-US" dirty="0"/>
              <a:t>Allows using existing </a:t>
            </a:r>
            <a:r>
              <a:rPr lang="en-US" dirty="0" err="1"/>
              <a:t>Hamcrest</a:t>
            </a:r>
            <a:r>
              <a:rPr lang="en-US" dirty="0"/>
              <a:t> matchers.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supported by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Stubs</a:t>
            </a:r>
          </a:p>
          <a:p>
            <a:pPr lvl="1"/>
            <a:r>
              <a:rPr lang="en-US" dirty="0"/>
              <a:t>Stub before SUT execution.</a:t>
            </a:r>
          </a:p>
          <a:p>
            <a:pPr lvl="1"/>
            <a:r>
              <a:rPr lang="en-US" dirty="0"/>
              <a:t>No interaction verification after SUT execution. </a:t>
            </a:r>
          </a:p>
          <a:p>
            <a:r>
              <a:rPr lang="en-US" dirty="0"/>
              <a:t>Mocks</a:t>
            </a:r>
          </a:p>
          <a:p>
            <a:pPr lvl="1"/>
            <a:r>
              <a:rPr lang="en-US" dirty="0"/>
              <a:t>Stub before SUT execution. </a:t>
            </a:r>
          </a:p>
          <a:p>
            <a:pPr lvl="1"/>
            <a:r>
              <a:rPr lang="en-US" dirty="0"/>
              <a:t>Verify the interaction after SUT execution.</a:t>
            </a:r>
          </a:p>
          <a:p>
            <a:r>
              <a:rPr lang="en-US" dirty="0"/>
              <a:t>Spies</a:t>
            </a:r>
          </a:p>
          <a:p>
            <a:pPr lvl="1"/>
            <a:r>
              <a:rPr lang="en-US" dirty="0"/>
              <a:t>Allows implementing only the methods of interest and leave the rest abstract.</a:t>
            </a:r>
          </a:p>
          <a:p>
            <a:pPr lvl="1"/>
            <a:r>
              <a:rPr lang="en-US" dirty="0">
                <a:hlinkClick r:id="rId2"/>
              </a:rPr>
              <a:t>https://github.com/mockito/mockito/wiki/Using-Spies-%28and-Fakes%29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how you want a mock act when invoked with </a:t>
            </a:r>
            <a:r>
              <a:rPr lang="en-US" dirty="0">
                <a:latin typeface="Courier" pitchFamily="2" charset="0"/>
              </a:rPr>
              <a:t>when()</a:t>
            </a:r>
            <a:r>
              <a:rPr lang="en-US" dirty="0"/>
              <a:t>/</a:t>
            </a:r>
            <a:r>
              <a:rPr lang="en-US" dirty="0">
                <a:latin typeface="Courier" pitchFamily="2" charset="0"/>
              </a:rPr>
              <a:t>given()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 a particular value (</a:t>
            </a:r>
            <a:r>
              <a:rPr lang="en-US" dirty="0" err="1">
                <a:latin typeface="Courier" pitchFamily="2" charset="0"/>
              </a:rPr>
              <a:t>thenReturn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Stub a void method (</a:t>
            </a:r>
            <a:r>
              <a:rPr lang="en-US" dirty="0" err="1">
                <a:latin typeface="Courier" pitchFamily="2" charset="0"/>
              </a:rPr>
              <a:t>doNothing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Throw an exception (</a:t>
            </a:r>
            <a:r>
              <a:rPr lang="en-US" dirty="0" err="1">
                <a:latin typeface="Courier" pitchFamily="2" charset="0"/>
              </a:rPr>
              <a:t>thenThrow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partial mocking</a:t>
            </a:r>
          </a:p>
          <a:p>
            <a:r>
              <a:rPr lang="en-US" dirty="0"/>
              <a:t>Use @Spy or spy() to create a spy</a:t>
            </a:r>
          </a:p>
          <a:p>
            <a:pPr lvl="1"/>
            <a:r>
              <a:rPr lang="en-US" dirty="0"/>
              <a:t>Use abstract classes or real object instances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doReturn</a:t>
            </a:r>
            <a:r>
              <a:rPr lang="en-US" dirty="0" err="1"/>
              <a:t>|</a:t>
            </a:r>
            <a:r>
              <a:rPr lang="en-US" dirty="0" err="1">
                <a:latin typeface="Courier" pitchFamily="2" charset="0"/>
              </a:rPr>
              <a:t>Answer</a:t>
            </a:r>
            <a:r>
              <a:rPr lang="en-US" dirty="0" err="1"/>
              <a:t>|</a:t>
            </a:r>
            <a:r>
              <a:rPr lang="en-US" dirty="0" err="1">
                <a:latin typeface="Courier" pitchFamily="2" charset="0"/>
              </a:rPr>
              <a:t>Throw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family of stubbing methods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341</Words>
  <Application>Microsoft Macintosh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Office Theme</vt:lpstr>
      <vt:lpstr>Introduction to Mockito</vt:lpstr>
      <vt:lpstr>Why do we need Mockito?</vt:lpstr>
      <vt:lpstr>Mockito features</vt:lpstr>
      <vt:lpstr>Test doubles supported by Mockito</vt:lpstr>
      <vt:lpstr>Stubbing</vt:lpstr>
      <vt:lpstr>Interaction verification</vt:lpstr>
      <vt:lpstr>PowerPoint Presentation</vt:lpstr>
      <vt:lpstr>Spies</vt:lpstr>
      <vt:lpstr>Stubbing static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Argument captors</vt:lpstr>
      <vt:lpstr>Dependency injection with @InjectMocks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7</cp:revision>
  <dcterms:created xsi:type="dcterms:W3CDTF">2021-08-08T22:41:49Z</dcterms:created>
  <dcterms:modified xsi:type="dcterms:W3CDTF">2021-10-18T15:11:36Z</dcterms:modified>
</cp:coreProperties>
</file>