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7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7"/>
    <p:restoredTop sz="96327"/>
  </p:normalViewPr>
  <p:slideViewPr>
    <p:cSldViewPr snapToGrid="0" snapToObjects="1">
      <p:cViewPr varScale="1">
        <p:scale>
          <a:sx n="194" d="100"/>
          <a:sy n="194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-sour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unit-filtering-tests" TargetMode="External"/><Relationship Id="rId4" Type="http://schemas.openxmlformats.org/officeDocument/2006/relationships/hyperlink" Target="https://www.baeldung.com/junit-5-exten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@DisplayName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test classes and test methods can declare custom display names.</a:t>
            </a:r>
          </a:p>
          <a:p>
            <a:pPr lvl="1"/>
            <a:r>
              <a:rPr lang="en-US" dirty="0"/>
              <a:t>Makes your test suites much more communicative.</a:t>
            </a:r>
          </a:p>
          <a:p>
            <a:pPr lvl="1"/>
            <a:r>
              <a:rPr lang="en-US" dirty="0"/>
              <a:t>When combined with nested inner classes, you can communicate different testing contexts. </a:t>
            </a:r>
          </a:p>
          <a:p>
            <a:r>
              <a:rPr lang="en-US" dirty="0"/>
              <a:t>Supports spaces, special characters, and even emojis.</a:t>
            </a:r>
          </a:p>
          <a:p>
            <a:r>
              <a:rPr lang="en-US" dirty="0"/>
              <a:t>Display names will be used in test reports and by test runners and IDEs.</a:t>
            </a:r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7A-EC52-8C4E-BE2C-B8FAAB7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560-2280-A147-B465-77EE27C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display name from the test class or method name.</a:t>
            </a:r>
          </a:p>
          <a:p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endParaRPr lang="en-US" sz="20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IndicativeSentencesGeneration</a:t>
            </a: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(separator = " -&gt; ", </a:t>
            </a:r>
            <a:b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generator = </a:t>
            </a:r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@Nested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non-static inner classes can facilitate hierarchical test structure.</a:t>
            </a:r>
          </a:p>
          <a:p>
            <a:r>
              <a:rPr lang="en-US" dirty="0"/>
              <a:t>Helpful for segregating test contexts.</a:t>
            </a:r>
          </a:p>
          <a:p>
            <a:r>
              <a:rPr lang="en-US" dirty="0"/>
              <a:t>Setup code from outer tests is run before inner tests are executed.</a:t>
            </a:r>
          </a:p>
          <a:p>
            <a:pPr lvl="1"/>
            <a:r>
              <a:rPr lang="en-US" dirty="0"/>
              <a:t>Provides the ability to run all tests independently. </a:t>
            </a:r>
          </a:p>
          <a:p>
            <a:pPr lvl="1"/>
            <a:r>
              <a:rPr lang="en-US" dirty="0"/>
              <a:t>Provides the ability to override test setup for a specific test context.</a:t>
            </a:r>
          </a:p>
          <a:p>
            <a:pPr lvl="2"/>
            <a:r>
              <a:rPr lang="en-US" dirty="0"/>
              <a:t>Common setup can happen in the parent test context.  </a:t>
            </a:r>
          </a:p>
          <a:p>
            <a:r>
              <a:rPr lang="en-US" dirty="0"/>
              <a:t>Highly recommend using this feature for your tests. </a:t>
            </a:r>
          </a:p>
          <a:p>
            <a:pPr lvl="1"/>
            <a:r>
              <a:rPr lang="en-US" dirty="0"/>
              <a:t>It will make your test suites infinitely easier to comprehend.</a:t>
            </a:r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a method is an executable test method. </a:t>
            </a:r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each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66EF-2BA6-C64C-BDDD-D4AF2F98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BeforeAll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9E8-EA02-884A-84FF-866C6AC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all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methods in the current class.</a:t>
            </a:r>
          </a:p>
          <a:p>
            <a:r>
              <a:rPr lang="en-US" dirty="0"/>
              <a:t>Must be </a:t>
            </a:r>
            <a:r>
              <a:rPr lang="en-US" b="1" dirty="0">
                <a:latin typeface="Courier" pitchFamily="2" charset="0"/>
              </a:rPr>
              <a:t>static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Unless the "per-class" test instance lifecycle is used.</a:t>
            </a:r>
          </a:p>
        </p:txBody>
      </p:sp>
    </p:spTree>
    <p:extLst>
      <p:ext uri="{BB962C8B-B14F-4D97-AF65-F5344CB8AC3E}">
        <p14:creationId xmlns:p14="http://schemas.microsoft.com/office/powerpoint/2010/main" val="2897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F61F-3E90-634F-9DF6-C40C15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52C8-DC85-4E4F-B8B1-68C717C8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each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323717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2183-2F1A-7042-9E30-9DF7C69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AfterAll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0E23-D532-5D4B-BB78-5E4C902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all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methods in the current class. </a:t>
            </a:r>
          </a:p>
          <a:p>
            <a:r>
              <a:rPr lang="en-US" dirty="0"/>
              <a:t>Must be </a:t>
            </a:r>
            <a:r>
              <a:rPr lang="en-US" b="1" dirty="0">
                <a:latin typeface="Courier" pitchFamily="2" charset="0"/>
              </a:rPr>
              <a:t>static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Unless the "per-class" test instance lifecycle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305E-CD0A-A944-9BC4-0474BBF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2E1-5DF3-1241-A8CC-7FFC2D97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many of the assertion methods that JUnit 4 has.</a:t>
            </a:r>
          </a:p>
          <a:p>
            <a:r>
              <a:rPr lang="en-US" dirty="0"/>
              <a:t>Adds some asserts that work well with Java 8 lambdas. </a:t>
            </a:r>
          </a:p>
          <a:p>
            <a:r>
              <a:rPr lang="en-US" dirty="0"/>
              <a:t>All JUnit Jupiter assertions are static methods in the 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org.junit.jupiter.api.Assertions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057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34A-9B6E-BA49-B14F-EAD2F1E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9E87-74E9-C749-8DBF-D971A6D79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assertAll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assertArrayEquals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assertEquals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assertNotNull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assertTimeout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assertTimeoutPreemptively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assertTrue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assertFalse</a:t>
            </a:r>
            <a:endParaRPr lang="en-US" sz="2400" dirty="0"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F56F8-DBD2-414B-BD74-218C6BBFA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assertThrows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assertDoesNotThrow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B39-6E54-3045-8875-C2889D6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Assertion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BCDB8-AC56-8D42-A999-2A2777F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times when more powerful matchers are required by your tests. </a:t>
            </a:r>
          </a:p>
          <a:p>
            <a:r>
              <a:rPr lang="en-US" dirty="0"/>
              <a:t>In such cases, third-party assertion libraries can be used.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r>
              <a:rPr lang="en-US" dirty="0"/>
              <a:t>Truth</a:t>
            </a:r>
          </a:p>
          <a:p>
            <a:pPr lvl="1"/>
            <a:r>
              <a:rPr lang="en-US" dirty="0"/>
              <a:t>others </a:t>
            </a:r>
          </a:p>
          <a:p>
            <a:r>
              <a:rPr lang="en-US" dirty="0"/>
              <a:t>Developers are free to use the assertion library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27593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822-B07A-F243-BA75-237058A7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994C-4A00-8540-A9A6-61ADBE89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 Jupiter comes with a subset of the assumption methods that JUnit 4 provides. </a:t>
            </a:r>
          </a:p>
          <a:p>
            <a:r>
              <a:rPr lang="en-US" dirty="0"/>
              <a:t>New assumption method added integrates with Java 8 lambda expressions and method references. </a:t>
            </a:r>
          </a:p>
          <a:p>
            <a:r>
              <a:rPr lang="en-US" dirty="0"/>
              <a:t>All JUnit Jupiter assumptions are static methods in the </a:t>
            </a:r>
            <a:r>
              <a:rPr lang="en-US" dirty="0" err="1">
                <a:latin typeface="Courier" pitchFamily="2" charset="0"/>
              </a:rPr>
              <a:t>org.junit.jupiter.api.Assumptions</a:t>
            </a:r>
            <a:r>
              <a:rPr lang="en-US" dirty="0"/>
              <a:t> class.</a:t>
            </a:r>
          </a:p>
          <a:p>
            <a:r>
              <a:rPr lang="en-US" dirty="0"/>
              <a:t>As of JUnit Jupiter 5.4, it is also possible to use methods from JUnit 4’s </a:t>
            </a:r>
            <a:r>
              <a:rPr lang="en-US" dirty="0" err="1">
                <a:latin typeface="Courier" pitchFamily="2" charset="0"/>
              </a:rPr>
              <a:t>org.junit.Assume</a:t>
            </a:r>
            <a:r>
              <a:rPr lang="en-US" dirty="0"/>
              <a:t> class for assumptions. </a:t>
            </a:r>
          </a:p>
          <a:p>
            <a:pPr lvl="1"/>
            <a:r>
              <a:rPr lang="en-US" dirty="0"/>
              <a:t>Specifically, JUnit Jupiter supports JUnit 4’s </a:t>
            </a:r>
            <a:r>
              <a:rPr lang="en-US" dirty="0" err="1">
                <a:latin typeface="Courier" pitchFamily="2" charset="0"/>
              </a:rPr>
              <a:t>AssumptionViolatedException</a:t>
            </a:r>
            <a:r>
              <a:rPr lang="en-US" dirty="0"/>
              <a:t> to signal that a test should be aborted instead of marked as a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0A2-FE34-5449-8180-C06A8947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2A8-51F2-4E49-91B6-DCC4FB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 run a collection of different data items over the same test.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ParameterizedTest</a:t>
            </a:r>
            <a:r>
              <a:rPr lang="en-US" dirty="0"/>
              <a:t> annotation instead of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@Test</a:t>
            </a:r>
            <a:r>
              <a:rPr lang="en-US" dirty="0"/>
              <a:t>.</a:t>
            </a:r>
          </a:p>
          <a:p>
            <a:r>
              <a:rPr lang="en-US" dirty="0"/>
              <a:t>In addition, you must declare at least one source that will provide the arguments for each invocation of the parameterized test method.</a:t>
            </a:r>
          </a:p>
          <a:p>
            <a:pPr lvl="1"/>
            <a:r>
              <a:rPr lang="en-US" dirty="0"/>
              <a:t>There are several sources that JUnit 5 Jupiter provides. See </a:t>
            </a:r>
            <a:r>
              <a:rPr lang="en-US" dirty="0">
                <a:hlinkClick r:id="rId2"/>
              </a:rPr>
              <a:t>https://junit.org/junit5/docs/current/user-guide/#writing-tests-parameterized-tests-sources</a:t>
            </a:r>
            <a:r>
              <a:rPr lang="en-US" dirty="0"/>
              <a:t>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8945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https://junit.org/junit5/docs/current/user-guide/</a:t>
            </a:r>
          </a:p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https://www.baeldung.com/junit-filtering-tests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the following functionality:</a:t>
            </a:r>
          </a:p>
          <a:p>
            <a:pPr lvl="1"/>
            <a:r>
              <a:rPr lang="en-US" dirty="0"/>
              <a:t>Foundation for launching testing frameworks on the JVM. </a:t>
            </a:r>
          </a:p>
          <a:p>
            <a:pPr lvl="1"/>
            <a:r>
              <a:rPr lang="en-US" dirty="0"/>
              <a:t>An interface between JUnit and build tools and IDEs.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JUnit platform. 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API, third-party testing libraries such as Spock, Cucumber, and </a:t>
            </a:r>
            <a:r>
              <a:rPr lang="en-US" dirty="0" err="1"/>
              <a:t>FitNesse</a:t>
            </a:r>
            <a:r>
              <a:rPr lang="en-US" dirty="0"/>
              <a:t> can directly plug in and provide their custom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implementation.</a:t>
            </a:r>
          </a:p>
          <a:p>
            <a:pPr lvl="1"/>
            <a:r>
              <a:rPr lang="en-US" dirty="0"/>
              <a:t>The concept of a Launcher which external tools use to discover, filter, and execute tests. </a:t>
            </a:r>
          </a:p>
          <a:p>
            <a:pPr lvl="2"/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pPr lvl="1"/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following functionality: </a:t>
            </a:r>
          </a:p>
          <a:p>
            <a:pPr lvl="1"/>
            <a:r>
              <a:rPr lang="en-US" dirty="0"/>
              <a:t>A new programming model and extension model for writing tests and extensions in JUnit 5. 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implementation for running Jupiter based tests on the JUnit 5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than previous versions of JUnit.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TestRule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specified. </a:t>
            </a:r>
          </a:p>
          <a:p>
            <a:pPr lvl="2"/>
            <a:r>
              <a:rPr lang="en-US" dirty="0"/>
              <a:t>Adding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annotation multiple time to a test. </a:t>
            </a:r>
          </a:p>
          <a:p>
            <a:pPr lvl="2"/>
            <a:r>
              <a:rPr lang="en-US" dirty="0"/>
              <a:t>Single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              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              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b="1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</a:t>
            </a:r>
            <a:r>
              <a:rPr lang="en-US" i="1" dirty="0"/>
              <a:t>custom composed annotations </a:t>
            </a:r>
            <a:r>
              <a:rPr lang="en-US" dirty="0"/>
              <a:t>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@Tag("unit")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String does not allow spaces. Use </a:t>
            </a:r>
            <a:r>
              <a:rPr lang="en-US" dirty="0" err="1"/>
              <a:t>camelCasing</a:t>
            </a:r>
            <a:r>
              <a:rPr lang="en-US" dirty="0"/>
              <a:t>.</a:t>
            </a:r>
          </a:p>
          <a:p>
            <a:r>
              <a:rPr lang="en-US" dirty="0"/>
              <a:t>Filter test execution with tags </a:t>
            </a:r>
          </a:p>
          <a:p>
            <a:pPr lvl="1"/>
            <a:r>
              <a:rPr lang="en-US" dirty="0"/>
              <a:t>Supported by IDEs and build tools (Maven, Gradle).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1362</Words>
  <Application>Microsoft Macintosh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@ExtendWith example</vt:lpstr>
      <vt:lpstr>@Tag annotation</vt:lpstr>
      <vt:lpstr>Defining a custom composed tag annotation </vt:lpstr>
      <vt:lpstr>@DisplayName annotation</vt:lpstr>
      <vt:lpstr>@DisplayNameGeneration annotation</vt:lpstr>
      <vt:lpstr>@Nested annotation</vt:lpstr>
      <vt:lpstr>@Test annotation</vt:lpstr>
      <vt:lpstr>@BeforeEach annotation</vt:lpstr>
      <vt:lpstr>@BeforeAll annotation</vt:lpstr>
      <vt:lpstr>@AfterEach annotation</vt:lpstr>
      <vt:lpstr>@AfterAll annotation</vt:lpstr>
      <vt:lpstr>JUnit Jupiter Assertions</vt:lpstr>
      <vt:lpstr>JUnit Jupiter Assertions</vt:lpstr>
      <vt:lpstr>Third-party Assertion Libraries</vt:lpstr>
      <vt:lpstr>Assumptions</vt:lpstr>
      <vt:lpstr>Parameterized tests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31</cp:revision>
  <dcterms:created xsi:type="dcterms:W3CDTF">2021-08-08T22:41:49Z</dcterms:created>
  <dcterms:modified xsi:type="dcterms:W3CDTF">2021-10-20T19:33:53Z</dcterms:modified>
</cp:coreProperties>
</file>