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599B-64E9-F34A-8F97-F546AEFE0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FD435-DEC3-1A44-9BBD-E3287D6EB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2987-0363-F444-BC13-06F453AF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F41B-4421-9F45-9815-7568C574035A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DA0BA-ACA9-954C-B50B-8E1DE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0A006-4B33-2B4B-9EF7-F8883435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B3C5-DC75-0445-9774-5BC56DF7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6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B0AE-1BA5-9344-85FF-68486457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6D66E-F46E-1441-A8D6-B1C973491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36563-DD61-4440-805F-F59E5DA9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F41B-4421-9F45-9815-7568C574035A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EDD82-9E8A-E146-BA67-2EE4F4CB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BACB-B47B-C840-BAFC-378B1DBB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B3C5-DC75-0445-9774-5BC56DF7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A5D77-62F1-C643-BFCC-73AAA9EAC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18BC1-DDBB-C346-ABD2-9B1EF8E71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83EE3-9E82-8A44-B850-E18A8E7C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F41B-4421-9F45-9815-7568C574035A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33F0D-F5E8-7341-9BDB-E8259F6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D176-1F45-034E-93E4-8EE4F87B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B3C5-DC75-0445-9774-5BC56DF7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9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C461-B432-AF48-B3B4-DD0D5997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09A2-6D04-6841-B545-88454E6F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62E56-B7AE-DA43-86FA-C44391A2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F41B-4421-9F45-9815-7568C574035A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2999-AA6E-2F4A-A2C1-3A7D9C08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AB053-44AE-0B4E-AED2-867F5C45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B3C5-DC75-0445-9774-5BC56DF7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2CB0-D43B-364E-8ADA-D83B5DA9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9A8C-C7E7-564D-A460-10F9BF9B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4E1C-B852-A249-979E-AEE35BDB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F41B-4421-9F45-9815-7568C574035A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344F-F327-7E46-8A29-5AF39B3D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D34AF-DEE8-904E-B2B8-0CE2A41A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B3C5-DC75-0445-9774-5BC56DF7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5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77ED-93C5-CE4A-BA2D-71B1EB81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4059-EBE5-3646-B7F3-86671ACE4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32005-E90B-0A42-8490-55E413295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C8071-C7FD-FE49-B9E1-596F58AD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F41B-4421-9F45-9815-7568C574035A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0C673-E132-9045-B686-4137E283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9B091-E734-1F49-9267-708A5861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B3C5-DC75-0445-9774-5BC56DF7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9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7CF0-95C4-7640-B6C4-282EE2A3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37F65-0873-E94C-94FA-60CF9DA1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7280-B7DA-6F4F-BA08-8CAD4ABAE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82903-F9D9-404B-A181-CEDD53772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4EA94-4070-8542-810C-BCC4294ED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EF609-FDA8-B849-AE2E-00FBA0A9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F41B-4421-9F45-9815-7568C574035A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76D45-9B68-5647-947A-8249FBD4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78C6-AFD3-DC4D-82B1-91DA08A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B3C5-DC75-0445-9774-5BC56DF7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9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5602-CF18-2549-A2B0-4C86CF0A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286CD-AF7B-B04B-8989-DABD3E0B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F41B-4421-9F45-9815-7568C574035A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08110-74F1-0C4D-BDA3-D4FD5017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0B3AF-89EE-F247-B02C-0B2D17AD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B3C5-DC75-0445-9774-5BC56DF7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6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29467-C868-4F43-AB18-76D07CC4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F41B-4421-9F45-9815-7568C574035A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9F4C1-2B8F-7643-866C-E8366BF4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86935-19A7-AA42-A776-09879D2F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B3C5-DC75-0445-9774-5BC56DF7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9AE3-256A-D641-B28A-E7B80069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70D2-8010-0A43-A2C4-75C29923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7F696-4F84-5A4A-9A49-A8F212788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D7B9A-60B7-154B-810B-E674B02C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F41B-4421-9F45-9815-7568C574035A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4A67A-C2DC-1D43-9078-984010DB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AEF47-87A3-5345-8268-23464091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B3C5-DC75-0445-9774-5BC56DF7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0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2134-1109-E943-8E4F-A4A62B2B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A41E9-79B1-984A-9D4B-B3FDFA800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047D1-6341-8D41-9D02-0A06D3A2E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CDA8-18A1-B442-8817-1E889732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F41B-4421-9F45-9815-7568C574035A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03982-1012-864F-8B34-67A1A8EE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D4EB2-CF1E-814A-AE21-64A34F77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B3C5-DC75-0445-9774-5BC56DF7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ABA8F-4D40-5B44-9A45-A8DF2B3C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53C65-7840-DA42-B999-DFBC7EA25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F7EF-C359-7B45-91A2-EA22A6E8E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CF41B-4421-9F45-9815-7568C574035A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E211-49D2-D54D-9657-FE53F43FF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2068-9DD1-2640-AB98-B3867B421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B3C5-DC75-0445-9774-5BC56DF7B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2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8255-F2A8-8941-B8D2-2126815BC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SOLID Design Principles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75511-BF4A-C449-A794-A80621E61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12731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5F51-BDF2-9B42-88BF-7E11C919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SOLID design 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B73B-45A9-0D43-A26E-22CE28C9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SOLID is an acronym for five design principles intended to make software designs more understandable, flexible, and maintainable.</a:t>
            </a:r>
          </a:p>
          <a:p>
            <a:pPr lvl="1"/>
            <a:r>
              <a:rPr lang="en-US" dirty="0"/>
              <a:t>Single-responsibility principle</a:t>
            </a:r>
          </a:p>
          <a:p>
            <a:pPr lvl="1"/>
            <a:r>
              <a:rPr lang="en-US" dirty="0"/>
              <a:t>Open–closed principle</a:t>
            </a:r>
          </a:p>
          <a:p>
            <a:pPr lvl="1"/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pPr lvl="1"/>
            <a:r>
              <a:rPr lang="en-US" dirty="0"/>
              <a:t>Interface segregation principle</a:t>
            </a:r>
          </a:p>
          <a:p>
            <a:pPr lvl="1"/>
            <a:r>
              <a:rPr lang="en-US" dirty="0"/>
              <a:t>Dependency inversion principle</a:t>
            </a:r>
          </a:p>
          <a:p>
            <a:r>
              <a:rPr lang="en-US" dirty="0"/>
              <a:t>The principles are a subset of many principles promoted by American software engineer and instructor Robert C. Martin (</a:t>
            </a:r>
            <a:r>
              <a:rPr lang="en-US" i="1" dirty="0"/>
              <a:t>_aka_</a:t>
            </a:r>
            <a:r>
              <a:rPr lang="en-US" dirty="0"/>
              <a:t> Uncle Bob), first introduced in his 2000 paper Design Principles and Design Patterns.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5F51-BDF2-9B42-88BF-7E11C919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Responsibility Principle (SRP)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B73B-45A9-0D43-A26E-22CE28C9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should never be more than one reason for a class to change.</a:t>
            </a:r>
          </a:p>
          <a:p>
            <a:pPr lvl="1"/>
            <a:r>
              <a:rPr lang="en-US" dirty="0"/>
              <a:t>In other words, every class should have only one responsibility.</a:t>
            </a:r>
          </a:p>
          <a:p>
            <a:r>
              <a:rPr lang="en-US" dirty="0"/>
              <a:t>Decompose big classes with lots of responsibilities into smaller classes, each with its own responsibility.</a:t>
            </a:r>
          </a:p>
          <a:p>
            <a:pPr lvl="1"/>
            <a:r>
              <a:rPr lang="en-US"/>
              <a:t>Use object composition </a:t>
            </a:r>
            <a:r>
              <a:rPr lang="en-US" dirty="0"/>
              <a:t>to build up functionality.</a:t>
            </a:r>
          </a:p>
          <a:p>
            <a:r>
              <a:rPr lang="en-US" dirty="0"/>
              <a:t>Smaller classes with single responsibilities are easier to test.</a:t>
            </a:r>
          </a:p>
          <a:p>
            <a:r>
              <a:rPr lang="en-US" dirty="0"/>
              <a:t>Single responsibilities also means less dependencies.</a:t>
            </a:r>
          </a:p>
          <a:p>
            <a:r>
              <a:rPr lang="en-US" dirty="0"/>
              <a:t>This principle will be used a lot in our efforts to improve the test coverage of our codebases.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4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5F51-BDF2-9B42-88BF-7E11C919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Open–Closed Principle (OCP)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B73B-45A9-0D43-A26E-22CE28C9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entities should be open for extension, but closed for modification.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4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5F51-BDF2-9B42-88BF-7E11C919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Liskov</a:t>
            </a:r>
            <a:r>
              <a:rPr lang="en-US" b="1" dirty="0"/>
              <a:t> Substitution Principle (LSP)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B73B-45A9-0D43-A26E-22CE28C9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use pointers or references to base classes must be able to use objects of derived classes without knowing it.</a:t>
            </a:r>
          </a:p>
          <a:p>
            <a:r>
              <a:rPr lang="en-US" dirty="0"/>
              <a:t>Design by contract.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1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5F51-BDF2-9B42-88BF-7E11C919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 Segregation Principle (ISP)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B73B-45A9-0D43-A26E-22CE28C9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client-specific interfaces are better than one general-purpose interface.</a:t>
            </a:r>
          </a:p>
          <a:p>
            <a:r>
              <a:rPr lang="en-US" dirty="0"/>
              <a:t>Favor role-based interfaces.</a:t>
            </a:r>
          </a:p>
        </p:txBody>
      </p:sp>
    </p:spTree>
    <p:extLst>
      <p:ext uri="{BB962C8B-B14F-4D97-AF65-F5344CB8AC3E}">
        <p14:creationId xmlns:p14="http://schemas.microsoft.com/office/powerpoint/2010/main" val="374576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5F51-BDF2-9B42-88BF-7E11C919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Dependency Inversion Principle (DIP)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B73B-45A9-0D43-A26E-22CE28C9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 upon abstractions, [not] concretions.</a:t>
            </a:r>
          </a:p>
          <a:p>
            <a:pPr lvl="1"/>
            <a:r>
              <a:rPr lang="en-US" dirty="0"/>
              <a:t>Dependencies should refer to the interface/protocol type, not the actual implementation type.</a:t>
            </a:r>
          </a:p>
          <a:p>
            <a:pPr lvl="1"/>
            <a:r>
              <a:rPr lang="en-US" dirty="0"/>
              <a:t>Allows implementation types to change without the client knowing.</a:t>
            </a:r>
          </a:p>
          <a:p>
            <a:r>
              <a:rPr lang="en-US" dirty="0"/>
              <a:t>Dependencies can be looked up or injected.</a:t>
            </a:r>
          </a:p>
          <a:p>
            <a:pPr lvl="1"/>
            <a:r>
              <a:rPr lang="en-US" dirty="0"/>
              <a:t>Dependency injection is typically favored these days. </a:t>
            </a:r>
          </a:p>
          <a:p>
            <a:pPr lvl="1"/>
            <a:r>
              <a:rPr lang="en-US" dirty="0"/>
              <a:t>Spring Framework and Angular both have dependency injection at the core of their frameworks.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7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5F51-BDF2-9B42-88BF-7E11C919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B73B-45A9-0D43-A26E-22CE28C9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Clean Code</a:t>
            </a:r>
            <a:r>
              <a:rPr lang="en-US" dirty="0"/>
              <a:t>. Robert C. Martin</a:t>
            </a:r>
          </a:p>
        </p:txBody>
      </p:sp>
    </p:spTree>
    <p:extLst>
      <p:ext uri="{BB962C8B-B14F-4D97-AF65-F5344CB8AC3E}">
        <p14:creationId xmlns:p14="http://schemas.microsoft.com/office/powerpoint/2010/main" val="168775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326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SOLID Design Principles</vt:lpstr>
      <vt:lpstr>SOLID design principles</vt:lpstr>
      <vt:lpstr>Single Responsibility Principle (SRP)</vt:lpstr>
      <vt:lpstr>Open–Closed Principle (OCP)</vt:lpstr>
      <vt:lpstr>Liskov Substitution Principle (LSP)</vt:lpstr>
      <vt:lpstr>Interface Segregation Principle (ISP)</vt:lpstr>
      <vt:lpstr>Dependency Inversion Principle (DIP)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Bartling</dc:creator>
  <cp:lastModifiedBy>Christopher Bartling</cp:lastModifiedBy>
  <cp:revision>4</cp:revision>
  <dcterms:created xsi:type="dcterms:W3CDTF">2021-08-03T11:50:36Z</dcterms:created>
  <dcterms:modified xsi:type="dcterms:W3CDTF">2021-08-03T12:05:30Z</dcterms:modified>
</cp:coreProperties>
</file>