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73" r:id="rId19"/>
    <p:sldId id="278" r:id="rId20"/>
    <p:sldId id="274" r:id="rId21"/>
    <p:sldId id="279" r:id="rId22"/>
    <p:sldId id="27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971</Words>
  <Application>Microsoft Macintosh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example</vt:lpstr>
      <vt:lpstr>spyOnProperty</vt:lpstr>
      <vt:lpstr>spyOnProperty example</vt:lpstr>
      <vt:lpstr>jasmine.createSpy</vt:lpstr>
      <vt:lpstr>jasmine.createSpy example</vt:lpstr>
      <vt:lpstr>jasmine.createSpyObj</vt:lpstr>
      <vt:lpstr>jasmine.createSpyObj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21</cp:revision>
  <dcterms:created xsi:type="dcterms:W3CDTF">2021-08-08T22:41:49Z</dcterms:created>
  <dcterms:modified xsi:type="dcterms:W3CDTF">2021-11-09T14:29:29Z</dcterms:modified>
</cp:coreProperties>
</file>