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7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23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/>
              <a:t>spyOn</a:t>
            </a:r>
            <a:endParaRPr lang="en-US" dirty="0"/>
          </a:p>
          <a:p>
            <a:pPr lvl="1"/>
            <a:r>
              <a:rPr lang="en-US" dirty="0" err="1"/>
              <a:t>spyOnProperty</a:t>
            </a:r>
            <a:endParaRPr lang="en-US" dirty="0"/>
          </a:p>
          <a:p>
            <a:pPr lvl="1"/>
            <a:r>
              <a:rPr lang="en-US" dirty="0" err="1"/>
              <a:t>createSpy</a:t>
            </a:r>
            <a:endParaRPr lang="en-US" dirty="0"/>
          </a:p>
          <a:p>
            <a:pPr lvl="1"/>
            <a:r>
              <a:rPr lang="en-US" dirty="0" err="1"/>
              <a:t>createSpyObj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680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spyOnProperty</vt:lpstr>
      <vt:lpstr>jasmine.createSpy</vt:lpstr>
      <vt:lpstr>jasmine.createSpyObj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13</cp:revision>
  <dcterms:created xsi:type="dcterms:W3CDTF">2021-08-08T22:41:49Z</dcterms:created>
  <dcterms:modified xsi:type="dcterms:W3CDTF">2021-11-09T02:02:29Z</dcterms:modified>
</cp:coreProperties>
</file>