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8"/>
    <p:restoredTop sz="96327"/>
  </p:normalViewPr>
  <p:slideViewPr>
    <p:cSldViewPr snapToGrid="0" snapToObjects="1">
      <p:cViewPr varScale="1">
        <p:scale>
          <a:sx n="180" d="100"/>
          <a:sy n="180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Spring Testing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Environment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org.springframework.mock.env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mock implementations of the </a:t>
            </a:r>
            <a:r>
              <a:rPr lang="en-US" dirty="0">
                <a:latin typeface="Courier" pitchFamily="2" charset="0"/>
              </a:rPr>
              <a:t>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PropertySource</a:t>
            </a:r>
            <a:r>
              <a:rPr lang="en-US" dirty="0"/>
              <a:t> abstractions. </a:t>
            </a:r>
          </a:p>
          <a:p>
            <a:pPr lvl="1"/>
            <a:r>
              <a:rPr lang="en-US" dirty="0" err="1">
                <a:latin typeface="Courier" pitchFamily="2" charset="0"/>
              </a:rPr>
              <a:t>MockEnvironment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MockPropertySource</a:t>
            </a:r>
            <a:r>
              <a:rPr lang="en-US" dirty="0"/>
              <a:t> are useful for developing out-of-container tests for code that depends on environment-specific properties.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Servlet API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comprehensive set of Servlet API mock objects.</a:t>
            </a:r>
          </a:p>
          <a:p>
            <a:pPr lvl="1"/>
            <a:r>
              <a:rPr lang="en-US" dirty="0"/>
              <a:t>Useful for testing web contexts, controllers and filters. </a:t>
            </a:r>
          </a:p>
          <a:p>
            <a:pPr lvl="1"/>
            <a:r>
              <a:rPr lang="en-US" dirty="0"/>
              <a:t>These mock objects are targeted at usage with Spring’s Web MVC framework.</a:t>
            </a:r>
          </a:p>
          <a:p>
            <a:r>
              <a:rPr lang="en-US" dirty="0"/>
              <a:t>Since Spring Framework 5.0, these mock objects are based on the Servlet 4.0 API.</a:t>
            </a:r>
          </a:p>
          <a:p>
            <a:r>
              <a:rPr lang="en-US" dirty="0"/>
              <a:t>The Spring MVC Test Framework (</a:t>
            </a:r>
            <a:r>
              <a:rPr lang="en-US" i="1" dirty="0"/>
              <a:t>aka</a:t>
            </a:r>
            <a:r>
              <a:rPr lang="en-US" dirty="0"/>
              <a:t> </a:t>
            </a:r>
            <a:r>
              <a:rPr lang="en-US" dirty="0" err="1"/>
              <a:t>MockMvc</a:t>
            </a:r>
            <a:r>
              <a:rPr lang="en-US" dirty="0"/>
              <a:t>) builds on the mock Servlet API objects to provide an integration testing framework for Spring MVC.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Test framework (aka </a:t>
            </a:r>
            <a:r>
              <a:rPr lang="en-US" dirty="0" err="1"/>
              <a:t>MockMvc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support for testing Spring MVC applications. </a:t>
            </a:r>
          </a:p>
          <a:p>
            <a:pPr lvl="1"/>
            <a:r>
              <a:rPr lang="en-US" dirty="0"/>
              <a:t>It performs full Spring MVC request handling but via mock request and response objects instead of a running server.</a:t>
            </a:r>
          </a:p>
          <a:p>
            <a:r>
              <a:rPr lang="en-US" dirty="0" err="1"/>
              <a:t>MockMvc</a:t>
            </a:r>
            <a:r>
              <a:rPr lang="en-US" dirty="0"/>
              <a:t> can be used on its own to perform requests and verify responses. </a:t>
            </a:r>
          </a:p>
          <a:p>
            <a:r>
              <a:rPr lang="en-US" dirty="0"/>
              <a:t>It can also be used through the </a:t>
            </a:r>
            <a:r>
              <a:rPr lang="en-US" dirty="0" err="1"/>
              <a:t>WebTestClient</a:t>
            </a:r>
            <a:r>
              <a:rPr lang="en-US" dirty="0"/>
              <a:t> where </a:t>
            </a:r>
            <a:r>
              <a:rPr lang="en-US" dirty="0" err="1"/>
              <a:t>MockMvc</a:t>
            </a:r>
            <a:r>
              <a:rPr lang="en-US" dirty="0"/>
              <a:t> is plugged in as the server to handle requests with. </a:t>
            </a:r>
          </a:p>
          <a:p>
            <a:pPr lvl="1"/>
            <a:r>
              <a:rPr lang="en-US" dirty="0"/>
              <a:t>Advantage: The option to work with higher level objects instead of raw data.</a:t>
            </a:r>
          </a:p>
          <a:p>
            <a:pPr lvl="1"/>
            <a:r>
              <a:rPr lang="en-US" dirty="0"/>
              <a:t>Advantage: Use full, end-to-end HTTP tests against a live server and use the same test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Invokes the </a:t>
            </a:r>
            <a:r>
              <a:rPr lang="en-US" dirty="0" err="1">
                <a:latin typeface="Courier" pitchFamily="2" charset="0"/>
              </a:rPr>
              <a:t>DispacherServlet</a:t>
            </a:r>
            <a:r>
              <a:rPr lang="en-US" dirty="0"/>
              <a:t>, passing mock implementations of the Servlet API from the spring-test module.</a:t>
            </a:r>
          </a:p>
          <a:p>
            <a:pPr lvl="1"/>
            <a:r>
              <a:rPr lang="en-US" dirty="0"/>
              <a:t>Replicates the full Spring MVC request handling without a running server.</a:t>
            </a:r>
          </a:p>
          <a:p>
            <a:r>
              <a:rPr lang="en-US" dirty="0" err="1"/>
              <a:t>MockMvc</a:t>
            </a:r>
            <a:r>
              <a:rPr lang="en-US" dirty="0"/>
              <a:t> is a server-side test framework that lets you verify most of the functionality of a Spring MVC application using lightweight and targeted tests.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mock implementations of </a:t>
            </a:r>
            <a:r>
              <a:rPr lang="en-US" dirty="0" err="1">
                <a:latin typeface="Courier" pitchFamily="2" charset="0"/>
              </a:rPr>
              <a:t>ServerHttpRequest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ServerHttpResponse</a:t>
            </a:r>
            <a:r>
              <a:rPr lang="en-US" dirty="0"/>
              <a:t> are provided for testing </a:t>
            </a:r>
            <a:r>
              <a:rPr lang="en-US" dirty="0" err="1"/>
              <a:t>WebFlux</a:t>
            </a:r>
            <a:r>
              <a:rPr lang="en-US" dirty="0"/>
              <a:t> applications are provided in the </a:t>
            </a:r>
            <a:r>
              <a:rPr lang="en-US" dirty="0" err="1">
                <a:latin typeface="Courier" pitchFamily="2" charset="0"/>
              </a:rPr>
              <a:t>org.springframework.mock.http.server.reactive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package. 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org.springframework.mock.web.server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mock </a:t>
            </a:r>
            <a:r>
              <a:rPr lang="en-US" dirty="0" err="1">
                <a:latin typeface="Courier" pitchFamily="2" charset="0"/>
              </a:rPr>
              <a:t>ServerWebExchange</a:t>
            </a:r>
            <a:r>
              <a:rPr lang="en-US" dirty="0"/>
              <a:t> that depends on those mock implementations.</a:t>
            </a:r>
          </a:p>
          <a:p>
            <a:r>
              <a:rPr lang="en-US" dirty="0"/>
              <a:t>Both </a:t>
            </a:r>
            <a:r>
              <a:rPr lang="en-US" dirty="0" err="1">
                <a:latin typeface="Courier" pitchFamily="2" charset="0"/>
              </a:rPr>
              <a:t>MockServerHttpRequest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MockServerHttpResponse</a:t>
            </a:r>
            <a:r>
              <a:rPr lang="en-US" dirty="0"/>
              <a:t> extend from the same abstract base classes as server-specific implementations and share behavior with them. </a:t>
            </a:r>
          </a:p>
          <a:p>
            <a:pPr lvl="1"/>
            <a:r>
              <a:rPr lang="en-US" dirty="0"/>
              <a:t>For example, a mock request is immutable once created, but you can use the </a:t>
            </a:r>
            <a:r>
              <a:rPr lang="en-US" dirty="0">
                <a:latin typeface="Courier" pitchFamily="2" charset="0"/>
              </a:rPr>
              <a:t>mutate()</a:t>
            </a:r>
            <a:r>
              <a:rPr lang="en-US" dirty="0"/>
              <a:t> method from </a:t>
            </a:r>
            <a:r>
              <a:rPr lang="en-US" dirty="0" err="1">
                <a:latin typeface="Courier" pitchFamily="2" charset="0"/>
              </a:rPr>
              <a:t>ServerHttpRequest</a:t>
            </a:r>
            <a:r>
              <a:rPr lang="en-US" dirty="0"/>
              <a:t> to create a modified instance.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mock response to properly implement the write contract and return a write completion handle (that is, Mono&lt;Void&gt;), it by default uses a Flux with cache().then(), which buffers the data and makes it available for assertions in tests</a:t>
            </a:r>
            <a:r>
              <a:rPr lang="en-US"/>
              <a:t>. </a:t>
            </a:r>
          </a:p>
          <a:p>
            <a:pPr lvl="1"/>
            <a:r>
              <a:rPr lang="en-US"/>
              <a:t>Applications </a:t>
            </a:r>
            <a:r>
              <a:rPr lang="en-US" dirty="0"/>
              <a:t>can set a custom write function (for example, to test an infinite stream).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WebTestClient</a:t>
            </a:r>
            <a:r>
              <a:rPr lang="en-US" dirty="0"/>
              <a:t> builds on the mock request and response to provide support for testing </a:t>
            </a:r>
            <a:r>
              <a:rPr lang="en-US" dirty="0" err="1"/>
              <a:t>WebFlux</a:t>
            </a:r>
            <a:r>
              <a:rPr lang="en-US" dirty="0"/>
              <a:t> applications without an HTTP server. </a:t>
            </a:r>
          </a:p>
          <a:p>
            <a:pPr lvl="1"/>
            <a:r>
              <a:rPr lang="en-US" dirty="0"/>
              <a:t>The client can also be used for end-to-end tests with a running server.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501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Office Theme</vt:lpstr>
      <vt:lpstr>Introduction to Spring Testing Support</vt:lpstr>
      <vt:lpstr>Mock Environment support</vt:lpstr>
      <vt:lpstr>Mock Servlet API support</vt:lpstr>
      <vt:lpstr>Spring MVC Test framework (aka MockMvc)</vt:lpstr>
      <vt:lpstr>MockMvc Details</vt:lpstr>
      <vt:lpstr>Spring Web Reactive</vt:lpstr>
      <vt:lpstr>Spring Web Reactive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7</cp:revision>
  <dcterms:created xsi:type="dcterms:W3CDTF">2021-08-08T22:41:49Z</dcterms:created>
  <dcterms:modified xsi:type="dcterms:W3CDTF">2021-10-28T02:45:18Z</dcterms:modified>
</cp:coreProperties>
</file>