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7" r:id="rId18"/>
    <p:sldId id="281" r:id="rId19"/>
    <p:sldId id="273" r:id="rId20"/>
    <p:sldId id="278" r:id="rId21"/>
    <p:sldId id="282" r:id="rId22"/>
    <p:sldId id="274" r:id="rId23"/>
    <p:sldId id="279" r:id="rId24"/>
    <p:sldId id="283" r:id="rId25"/>
    <p:sldId id="275" r:id="rId26"/>
    <p:sldId id="28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6"/>
    <p:restoredTop sz="96327"/>
  </p:normalViewPr>
  <p:slideViewPr>
    <p:cSldViewPr snapToGrid="0" snapToObjects="1">
      <p:cViewPr varScale="1">
        <p:scale>
          <a:sx n="177" d="100"/>
          <a:sy n="17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direct outputs (state) and indirect outputs 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spy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24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Barfoo.fetchData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() =&gt;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(spy).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462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 a property onto an existing object that was installed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and Typescript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spyOnProperty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'name'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'get'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callThrough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foobar.barfooName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6186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name getter'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242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Spy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()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fetchBarData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expectedBarResult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fetchFooData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expectedFooResult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7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 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fetchBarData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barfoo.fetchBarData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Facilitates hierarchical test contexts.</a:t>
            </a:r>
          </a:p>
          <a:p>
            <a:pPr lvl="1"/>
            <a:r>
              <a:rPr lang="en-US" dirty="0"/>
              <a:t>Common test fixtures can be setup in parent describe blocks.</a:t>
            </a:r>
          </a:p>
          <a:p>
            <a:pPr lvl="1"/>
            <a:r>
              <a:rPr lang="en-US" dirty="0"/>
              <a:t>Test-specific test fixtures are setup in </a:t>
            </a:r>
            <a:r>
              <a:rPr lang="en-US"/>
              <a:t>child describe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teardown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1181</Words>
  <Application>Microsoft Macintosh PowerPoint</Application>
  <PresentationFormat>Widescreen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 expectations</vt:lpstr>
      <vt:lpstr>spyOn verification</vt:lpstr>
      <vt:lpstr>spyOnProperty</vt:lpstr>
      <vt:lpstr>spyOnProperty expectations</vt:lpstr>
      <vt:lpstr>spyOnProperty verification</vt:lpstr>
      <vt:lpstr>jasmine.createSpy</vt:lpstr>
      <vt:lpstr>jasmine.createSpy expectations</vt:lpstr>
      <vt:lpstr>jasmine.createSpy verification</vt:lpstr>
      <vt:lpstr>jasmine.createSpyObj</vt:lpstr>
      <vt:lpstr>jasmine.createSpyObj expectations</vt:lpstr>
      <vt:lpstr>jasmine.createSpyObj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24</cp:revision>
  <dcterms:created xsi:type="dcterms:W3CDTF">2021-08-08T22:41:49Z</dcterms:created>
  <dcterms:modified xsi:type="dcterms:W3CDTF">2021-11-09T16:34:02Z</dcterms:modified>
</cp:coreProperties>
</file>