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70" r:id="rId7"/>
    <p:sldId id="261" r:id="rId8"/>
    <p:sldId id="262" r:id="rId9"/>
    <p:sldId id="265" r:id="rId10"/>
    <p:sldId id="269" r:id="rId11"/>
    <p:sldId id="25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6327"/>
  </p:normalViewPr>
  <p:slideViewPr>
    <p:cSldViewPr snapToGrid="0" snapToObjects="1">
      <p:cViewPr varScale="1">
        <p:scale>
          <a:sx n="175" d="100"/>
          <a:sy n="175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test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Spring Framework </a:t>
            </a:r>
            <a:br>
              <a:rPr lang="en-US"/>
            </a:br>
            <a:r>
              <a:rPr lang="en-US"/>
              <a:t>Unit Testing </a:t>
            </a:r>
            <a:r>
              <a:rPr lang="en-US" dirty="0"/>
              <a:t>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AD8-965B-D247-BD6A-0A9D5FB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AopTestUtils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950-7A54-D944-9B08-E27A20E3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AopTestUtils</a:t>
            </a:r>
            <a:r>
              <a:rPr lang="en-US" dirty="0"/>
              <a:t> is a collection of AOP-related utility methods. </a:t>
            </a:r>
          </a:p>
          <a:p>
            <a:r>
              <a:rPr lang="en-US" dirty="0"/>
              <a:t>You can use these methods to obtain a reference to the underlying target object hidden behind one or more Spring proxies. </a:t>
            </a:r>
          </a:p>
          <a:p>
            <a:pPr lvl="1"/>
            <a:r>
              <a:rPr lang="en-US" dirty="0"/>
              <a:t>For example, if you have configured a bean as a dynamic mock by using a library such as </a:t>
            </a:r>
            <a:r>
              <a:rPr lang="en-US" dirty="0" err="1"/>
              <a:t>EasyMock</a:t>
            </a:r>
            <a:r>
              <a:rPr lang="en-US" dirty="0"/>
              <a:t> or Mockito, and the mock is wrapped in a Spring proxy, you may need direct access to the underlying mock to configure expectations on it and perform verifications. </a:t>
            </a:r>
          </a:p>
          <a:p>
            <a:r>
              <a:rPr lang="en-US" dirty="0"/>
              <a:t>For Spring’s core AOP utilities, see </a:t>
            </a:r>
            <a:r>
              <a:rPr lang="en-US" dirty="0" err="1">
                <a:latin typeface="Courier" pitchFamily="2" charset="0"/>
              </a:rPr>
              <a:t>AopUtils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AopProxyUtils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https://docs.spring.io/spring-framework/docs/current/reference/html/testing.html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1282-3AA5-894F-BA93-17FFB7AF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SpringExtension</a:t>
            </a:r>
            <a:r>
              <a:rPr lang="en-US" dirty="0"/>
              <a:t> for 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6C3-87E2-5445-8A43-953FA83D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Integrates the </a:t>
            </a:r>
            <a:r>
              <a:rPr lang="en-US" i="1" dirty="0"/>
              <a:t>Spring </a:t>
            </a:r>
            <a:r>
              <a:rPr lang="en-US" i="1" dirty="0" err="1"/>
              <a:t>TestContext</a:t>
            </a:r>
            <a:r>
              <a:rPr lang="en-US" i="1" dirty="0"/>
              <a:t> Framework</a:t>
            </a:r>
            <a:r>
              <a:rPr lang="en-US" dirty="0"/>
              <a:t> into JUnit 5's </a:t>
            </a:r>
            <a:r>
              <a:rPr lang="en-US" i="1" dirty="0"/>
              <a:t>Jupiter</a:t>
            </a:r>
            <a:r>
              <a:rPr lang="en-US" dirty="0"/>
              <a:t> programming model. </a:t>
            </a:r>
          </a:p>
          <a:p>
            <a:r>
              <a:rPr lang="en-US" dirty="0"/>
              <a:t>To use this extension, simply annotate a JUnit Jupiter based test class with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SpringExtension.class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SpringJUnitConfig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SpringJUnitWebConfig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testing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r>
              <a:rPr lang="en-US" dirty="0"/>
              <a:t>Replicates the full Spring MVC request handling without a running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8CE5-FF41-8F4C-B4D8-3369360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ModelAndViewAssert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F3D5-1FC0-CB47-A155-95418F5F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 combination with JUnit testing framework for unit tests that deal with Spring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A collection of assertions intended to simplify testing scenarios dealing with Spring Web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Part of the </a:t>
            </a:r>
            <a:r>
              <a:rPr lang="en-US" dirty="0" err="1">
                <a:latin typeface="Courier" pitchFamily="2" charset="0"/>
              </a:rPr>
              <a:t>org.springframework.test.web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15383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mock implementations of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ServerHttpResponse</a:t>
            </a:r>
            <a:r>
              <a:rPr lang="en-US" dirty="0"/>
              <a:t> are provided for testing </a:t>
            </a:r>
            <a:r>
              <a:rPr lang="en-US" dirty="0" err="1"/>
              <a:t>WebFlux</a:t>
            </a:r>
            <a:r>
              <a:rPr lang="en-US" dirty="0"/>
              <a:t> applications are provided in the </a:t>
            </a:r>
            <a:r>
              <a:rPr lang="en-US" dirty="0" err="1">
                <a:latin typeface="Courier" pitchFamily="2" charset="0"/>
              </a:rPr>
              <a:t>org.springframework.mock.http.server.reactive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org.springframework.mock.web.server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mock </a:t>
            </a:r>
            <a:r>
              <a:rPr lang="en-US" dirty="0" err="1">
                <a:latin typeface="Courier" pitchFamily="2" charset="0"/>
              </a:rPr>
              <a:t>ServerWebExchange</a:t>
            </a:r>
            <a:r>
              <a:rPr lang="en-US" dirty="0"/>
              <a:t> that depends on those mock implementations.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" pitchFamily="2" charset="0"/>
              </a:rPr>
              <a:t>MockServerHttpRequest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MockServerHttpResponse</a:t>
            </a:r>
            <a:r>
              <a:rPr lang="en-US" dirty="0"/>
              <a:t> extend from the same abstract base classes as server-specific implementations and share behavior with them. </a:t>
            </a:r>
          </a:p>
          <a:p>
            <a:pPr lvl="1"/>
            <a:r>
              <a:rPr lang="en-US" dirty="0"/>
              <a:t>For example, a mock request is immutable once created, but you can use the </a:t>
            </a:r>
            <a:r>
              <a:rPr lang="en-US" dirty="0">
                <a:latin typeface="Courier" pitchFamily="2" charset="0"/>
              </a:rPr>
              <a:t>mutate()</a:t>
            </a:r>
            <a:r>
              <a:rPr lang="en-US" dirty="0"/>
              <a:t> method from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to create a modified instance.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mock response to properly implement the write contract and return a write completion handle (that is, </a:t>
            </a:r>
            <a:r>
              <a:rPr lang="en-US" dirty="0">
                <a:latin typeface="Courier" pitchFamily="2" charset="0"/>
              </a:rPr>
              <a:t>Mono&lt;Void&gt;</a:t>
            </a:r>
            <a:r>
              <a:rPr lang="en-US" dirty="0"/>
              <a:t>), it by default uses a </a:t>
            </a:r>
            <a:r>
              <a:rPr lang="en-US" dirty="0">
                <a:latin typeface="Courier" pitchFamily="2" charset="0"/>
              </a:rPr>
              <a:t>Flux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cache().then()</a:t>
            </a:r>
            <a:r>
              <a:rPr lang="en-US" dirty="0"/>
              <a:t>, which buffers the data and makes it available for assertions in tests. </a:t>
            </a:r>
          </a:p>
          <a:p>
            <a:pPr lvl="1"/>
            <a:r>
              <a:rPr lang="en-US" dirty="0"/>
              <a:t>Applications can set a custom write function (for example, to test an infinite stream).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WebTestClient</a:t>
            </a:r>
            <a:r>
              <a:rPr lang="en-US" dirty="0"/>
              <a:t> builds on the mock request and response to provide support for testing </a:t>
            </a:r>
            <a:r>
              <a:rPr lang="en-US" dirty="0" err="1"/>
              <a:t>WebFlux</a:t>
            </a:r>
            <a:r>
              <a:rPr lang="en-US" dirty="0"/>
              <a:t> applications without an HTTP server. </a:t>
            </a:r>
          </a:p>
          <a:p>
            <a:pPr lvl="1"/>
            <a:r>
              <a:rPr lang="en-US" dirty="0"/>
              <a:t>The client can also be used for end-to-end tests with a running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ReflectionTestUtils</a:t>
            </a:r>
            <a:r>
              <a:rPr lang="en-US" dirty="0"/>
              <a:t> is a collection of reflection-based utility methods. </a:t>
            </a:r>
          </a:p>
          <a:p>
            <a:r>
              <a:rPr lang="en-US" dirty="0"/>
              <a:t>Use these methods in testing scenarios where you need to </a:t>
            </a:r>
          </a:p>
          <a:p>
            <a:pPr lvl="1"/>
            <a:r>
              <a:rPr lang="en-US" dirty="0"/>
              <a:t>change the value of a constant, </a:t>
            </a:r>
          </a:p>
          <a:p>
            <a:pPr lvl="1"/>
            <a:r>
              <a:rPr lang="en-US" dirty="0"/>
              <a:t>set a non-public field, </a:t>
            </a:r>
          </a:p>
          <a:p>
            <a:pPr lvl="1"/>
            <a:r>
              <a:rPr lang="en-US" dirty="0"/>
              <a:t>invoke a non-public setter method, </a:t>
            </a:r>
          </a:p>
          <a:p>
            <a:pPr lvl="1"/>
            <a:r>
              <a:rPr lang="en-US" dirty="0"/>
              <a:t>or invoke a non-public configuration or lifecycle callback method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759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Introduction to  Spring Framework  Unit Testing Support</vt:lpstr>
      <vt:lpstr>SpringExtension for JUnit Jupiter</vt:lpstr>
      <vt:lpstr>Mock Servlet API support</vt:lpstr>
      <vt:lpstr>Spring MVC testing (aka MockMvc)</vt:lpstr>
      <vt:lpstr>MockMvc Details</vt:lpstr>
      <vt:lpstr>ModelAndViewAssert</vt:lpstr>
      <vt:lpstr>Spring Web Reactive</vt:lpstr>
      <vt:lpstr>Spring Web Reactive</vt:lpstr>
      <vt:lpstr>ReflectionTestUtils</vt:lpstr>
      <vt:lpstr>AopTestUtils</vt:lpstr>
      <vt:lpstr>Mock Environment support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21</cp:revision>
  <dcterms:created xsi:type="dcterms:W3CDTF">2021-08-08T22:41:49Z</dcterms:created>
  <dcterms:modified xsi:type="dcterms:W3CDTF">2021-11-02T12:53:02Z</dcterms:modified>
</cp:coreProperties>
</file>