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80" r:id="rId7"/>
    <p:sldId id="260" r:id="rId8"/>
    <p:sldId id="281" r:id="rId9"/>
    <p:sldId id="282" r:id="rId10"/>
    <p:sldId id="261" r:id="rId11"/>
    <p:sldId id="279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#3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InlineMockMaker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InlineMockMaker</a:t>
            </a:r>
            <a:r>
              <a:rPr lang="en-US" dirty="0"/>
              <a:t> is the </a:t>
            </a:r>
            <a:r>
              <a:rPr lang="en-US" dirty="0" err="1"/>
              <a:t>MockMaker</a:t>
            </a:r>
            <a:r>
              <a:rPr lang="en-US" dirty="0"/>
              <a:t> API implementation that provides static method and constructor mocking.</a:t>
            </a:r>
          </a:p>
          <a:p>
            <a:r>
              <a:rPr lang="en-US" dirty="0"/>
              <a:t>Some parts of the </a:t>
            </a:r>
            <a:r>
              <a:rPr lang="en-US" dirty="0" err="1"/>
              <a:t>MockMaker</a:t>
            </a:r>
            <a:r>
              <a:rPr lang="en-US" dirty="0"/>
              <a:t> API are experimental.</a:t>
            </a:r>
          </a:p>
          <a:p>
            <a:pPr lvl="1"/>
            <a:r>
              <a:rPr lang="en-US" dirty="0"/>
              <a:t>Functionality is in the </a:t>
            </a:r>
            <a:r>
              <a:rPr lang="en-US" b="1" dirty="0" err="1"/>
              <a:t>mockito</a:t>
            </a:r>
            <a:r>
              <a:rPr lang="en-US" b="1" dirty="0"/>
              <a:t>-core</a:t>
            </a:r>
            <a:r>
              <a:rPr lang="en-US" dirty="0"/>
              <a:t> dependency artifact, but is turned off by default. Requires configuring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mockito</a:t>
            </a:r>
            <a:r>
              <a:rPr lang="en-US" b="1" dirty="0"/>
              <a:t>-inline</a:t>
            </a:r>
            <a:r>
              <a:rPr lang="en-US" dirty="0"/>
              <a:t> dependency artifact preconfigures mock maker for inline mock making. Thus no need for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https://javadoc.io/doc/org.mockito/mockito-core/latest/org/mockito/Mockito.html#39</a:t>
            </a:r>
            <a:r>
              <a:rPr lang="en-US" dirty="0"/>
              <a:t> for more information on incubating features.</a:t>
            </a:r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indirect outputs to mocks and spies and allowing the test to gain access to the captured indirect outputs.</a:t>
            </a:r>
          </a:p>
          <a:p>
            <a:r>
              <a:rPr lang="en-US" dirty="0"/>
              <a:t>@Captor annotation simplifies creation of </a:t>
            </a:r>
            <a:r>
              <a:rPr lang="en-US" dirty="0" err="1"/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r>
              <a:rPr lang="en-US" dirty="0"/>
              <a:t>Static import methods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 </a:t>
            </a:r>
          </a:p>
          <a:p>
            <a:pPr lvl="1"/>
            <a:r>
              <a:rPr lang="en-US" dirty="0"/>
              <a:t>Known as </a:t>
            </a:r>
            <a:r>
              <a:rPr lang="en-US" i="1" dirty="0"/>
              <a:t>indirect outputs</a:t>
            </a:r>
            <a:r>
              <a:rPr lang="en-US" dirty="0"/>
              <a:t>. </a:t>
            </a:r>
          </a:p>
          <a:p>
            <a:r>
              <a:rPr lang="en-US" dirty="0"/>
              <a:t>Watch your parentheses when stubbing!</a:t>
            </a:r>
          </a:p>
          <a:p>
            <a:pPr lvl="1"/>
            <a:r>
              <a:rPr lang="en-US" dirty="0"/>
              <a:t>Next slide will illuminate this.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Return a value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mock.getDescription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foobar</a:t>
            </a:r>
            <a:r>
              <a:rPr lang="en-US" sz="2000" dirty="0">
                <a:latin typeface="Courier" pitchFamily="2" charset="0"/>
              </a:rPr>
              <a:t> description");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mock.doAction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ServiceException</a:t>
            </a:r>
            <a:r>
              <a:rPr lang="en-US" sz="2000" dirty="0">
                <a:latin typeface="Courier" pitchFamily="2" charset="0"/>
              </a:rPr>
              <a:t>("test"));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Stub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latin typeface="Courier" pitchFamily="2" charset="0"/>
              </a:rPr>
              <a:t>doThrow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RuntimeException</a:t>
            </a:r>
            <a:r>
              <a:rPr lang="en-US" sz="2000" dirty="0">
                <a:latin typeface="Courier" pitchFamily="2" charset="0"/>
              </a:rPr>
              <a:t>())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an invocation interaction occurred on your mock when the SUT was invoked.</a:t>
            </a:r>
          </a:p>
          <a:p>
            <a:r>
              <a:rPr lang="en-US" dirty="0"/>
              <a:t>Uses the </a:t>
            </a:r>
            <a:r>
              <a:rPr lang="en-US" dirty="0">
                <a:latin typeface="Courier" pitchFamily="2" charset="0"/>
              </a:rPr>
              <a:t>verify()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Static import this method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arg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mocked method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getDescription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mocked method with arguments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doAction</a:t>
            </a:r>
            <a:r>
              <a:rPr lang="en-US" sz="2000" dirty="0">
                <a:latin typeface="Courier" pitchFamily="2" charset="0"/>
              </a:rPr>
              <a:t>(eq(</a:t>
            </a:r>
            <a:r>
              <a:rPr lang="en-US" sz="2000" dirty="0" err="1">
                <a:latin typeface="Courier" pitchFamily="2" charset="0"/>
              </a:rPr>
              <a:t>expectedId</a:t>
            </a:r>
            <a:r>
              <a:rPr lang="en-US" sz="2000" dirty="0">
                <a:latin typeface="Courier" pitchFamily="2" charset="0"/>
              </a:rPr>
              <a:t>), </a:t>
            </a:r>
            <a:r>
              <a:rPr lang="en-US" sz="2000" dirty="0" err="1">
                <a:latin typeface="Courier" pitchFamily="2" charset="0"/>
              </a:rPr>
              <a:t>anyString</a:t>
            </a:r>
            <a:r>
              <a:rPr lang="en-US" sz="2000" dirty="0">
                <a:latin typeface="Courier" pitchFamily="2" charset="0"/>
              </a:rPr>
              <a:t>());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E77-AF39-2144-A35E-B526D343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ECB-9E8F-3B4E-8A18-FDA95523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arguments are specified when stubbing and verifying interactions.</a:t>
            </a:r>
          </a:p>
          <a:p>
            <a:r>
              <a:rPr lang="en-US" dirty="0"/>
              <a:t>Mockito provides a set of argument matchers for verifying argument values.</a:t>
            </a:r>
          </a:p>
          <a:p>
            <a:r>
              <a:rPr lang="en-US" dirty="0"/>
              <a:t>Short-hand equal matcher just specifies the value to verify with.</a:t>
            </a:r>
          </a:p>
          <a:p>
            <a:pPr lvl="1"/>
            <a:r>
              <a:rPr lang="en-US" dirty="0"/>
              <a:t>If using argument matchers, </a:t>
            </a:r>
            <a:r>
              <a:rPr lang="en-US" b="1" dirty="0"/>
              <a:t>all arguments</a:t>
            </a:r>
            <a:r>
              <a:rPr lang="en-US" dirty="0"/>
              <a:t> must be provided by argument matchers, including </a:t>
            </a:r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. </a:t>
            </a:r>
          </a:p>
          <a:p>
            <a:r>
              <a:rPr lang="en-US" dirty="0"/>
              <a:t>Loose vs. strict argument matching</a:t>
            </a:r>
          </a:p>
          <a:p>
            <a:pPr lvl="1"/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anyInt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any(</a:t>
            </a:r>
            <a:r>
              <a:rPr lang="en-US">
                <a:latin typeface="Courier" pitchFamily="2" charset="0"/>
              </a:rPr>
              <a:t>Class)</a:t>
            </a:r>
            <a:r>
              <a:rPr lang="en-US"/>
              <a:t>, others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isNull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others</a:t>
            </a:r>
          </a:p>
        </p:txBody>
      </p:sp>
    </p:spTree>
    <p:extLst>
      <p:ext uri="{BB962C8B-B14F-4D97-AF65-F5344CB8AC3E}">
        <p14:creationId xmlns:p14="http://schemas.microsoft.com/office/powerpoint/2010/main" val="35263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1236</Words>
  <Application>Microsoft Macintosh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Stubbing examples</vt:lpstr>
      <vt:lpstr>Interaction verification</vt:lpstr>
      <vt:lpstr>Interaction verification examples</vt:lpstr>
      <vt:lpstr>Argument matchers</vt:lpstr>
      <vt:lpstr>Spies</vt:lpstr>
      <vt:lpstr>Spy example</vt:lpstr>
      <vt:lpstr>Mocking static methods</vt:lpstr>
      <vt:lpstr>Mocking static method example</vt:lpstr>
      <vt:lpstr>Mocking object construction</vt:lpstr>
      <vt:lpstr>Mocking object constructors example</vt:lpstr>
      <vt:lpstr>Using the InlineMockMaker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20</cp:revision>
  <dcterms:created xsi:type="dcterms:W3CDTF">2021-08-08T22:41:49Z</dcterms:created>
  <dcterms:modified xsi:type="dcterms:W3CDTF">2021-10-18T19:55:22Z</dcterms:modified>
</cp:coreProperties>
</file>