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7"/>
    <p:restoredTop sz="96327"/>
  </p:normalViewPr>
  <p:slideViewPr>
    <p:cSldViewPr snapToGrid="0" snapToObjects="1">
      <p:cViewPr varScale="1">
        <p:scale>
          <a:sx n="176" d="100"/>
          <a:sy n="176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for Java-based languages.</a:t>
            </a:r>
          </a:p>
          <a:p>
            <a:r>
              <a:rPr lang="en-US" dirty="0"/>
              <a:t>Suitable for unit and integration testing efforts.</a:t>
            </a:r>
          </a:p>
          <a:p>
            <a:pPr lvl="1"/>
            <a:r>
              <a:rPr lang="en-US" dirty="0"/>
              <a:t>Developer-focused.</a:t>
            </a:r>
          </a:p>
          <a:p>
            <a:pPr lvl="1"/>
            <a:r>
              <a:rPr lang="en-US" dirty="0"/>
              <a:t>Tests are created in Java. </a:t>
            </a:r>
          </a:p>
          <a:p>
            <a:pPr lvl="1"/>
            <a:r>
              <a:rPr lang="en-US" dirty="0"/>
              <a:t>There is no domain-specific language (DSL) like Gherkin.</a:t>
            </a:r>
          </a:p>
          <a:p>
            <a:r>
              <a:rPr lang="en-US" dirty="0"/>
              <a:t>Made up of three different sub-projects.</a:t>
            </a:r>
          </a:p>
          <a:p>
            <a:pPr lvl="1"/>
            <a:r>
              <a:rPr lang="en-US" dirty="0"/>
              <a:t>JUnit Platform</a:t>
            </a:r>
          </a:p>
          <a:p>
            <a:pPr lvl="1"/>
            <a:r>
              <a:rPr lang="en-US" dirty="0"/>
              <a:t>JUnit Jupiter </a:t>
            </a:r>
          </a:p>
          <a:p>
            <a:pPr lvl="1"/>
            <a:r>
              <a:rPr lang="en-US" dirty="0"/>
              <a:t>JUnit Vintage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foundation for launching testing frameworks on the JVM. </a:t>
            </a:r>
          </a:p>
          <a:p>
            <a:r>
              <a:rPr lang="en-US" dirty="0"/>
              <a:t>Provides 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 for developing a testing framework that runs on the platform. </a:t>
            </a:r>
          </a:p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ConsoleLauncher</a:t>
            </a:r>
            <a:r>
              <a:rPr lang="en-US" dirty="0"/>
              <a:t> to launch the platform from the command line </a:t>
            </a:r>
          </a:p>
          <a:p>
            <a:r>
              <a:rPr lang="en-US" dirty="0"/>
              <a:t>Provides a JUnit 4-based 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 for running any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on the platform in a JUnit 4-based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new programming model and extension model for writing tests and extensions in JUnit 5. </a:t>
            </a:r>
          </a:p>
          <a:p>
            <a:r>
              <a:rPr lang="en-US" dirty="0"/>
              <a:t>Provides a </a:t>
            </a:r>
            <a:r>
              <a:rPr lang="en-US" dirty="0" err="1"/>
              <a:t>TestEngine</a:t>
            </a:r>
            <a:r>
              <a:rPr lang="en-US" dirty="0"/>
              <a:t> for running Jupiter based tests on the platform.</a:t>
            </a:r>
          </a:p>
          <a:p>
            <a:r>
              <a:rPr lang="en-US" dirty="0"/>
              <a:t>We will be using JUnit Jupiter in our Java-based repositories if we can.</a:t>
            </a:r>
          </a:p>
          <a:p>
            <a:pPr lvl="1"/>
            <a:r>
              <a:rPr lang="en-US" dirty="0"/>
              <a:t>JUnit Jupiter allows us to write much more flexible unit tests with JUnit than in previous versions of the library.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Vintage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for running JUnit 3 and JUnit 4 based tests on the platform. </a:t>
            </a:r>
          </a:p>
          <a:p>
            <a:pPr lvl="1"/>
            <a:r>
              <a:rPr lang="en-US" dirty="0"/>
              <a:t>It requires JUnit 4.12 or later to be present on the class/module path.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FB-C654-AE4B-9E40-ED49157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Extensions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9B2B-8CFE-1B4D-900C-8219CDF8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extensible architecture and an extension model that allows customization of the testing framework.</a:t>
            </a:r>
          </a:p>
          <a:p>
            <a:r>
              <a:rPr lang="en-US" dirty="0"/>
              <a:t>Provides an opportunity for third-party tools or APIs through the extension model. </a:t>
            </a:r>
          </a:p>
          <a:p>
            <a:r>
              <a:rPr lang="en-US" dirty="0"/>
              <a:t>Provides a single and coherent concept of Extension APIs.</a:t>
            </a:r>
          </a:p>
          <a:p>
            <a:r>
              <a:rPr lang="en-US" dirty="0"/>
              <a:t>Overcomes the limitations of competing JUnit 4’s extension points</a:t>
            </a:r>
          </a:p>
          <a:p>
            <a:pPr lvl="1"/>
            <a:r>
              <a:rPr lang="en-US" dirty="0"/>
              <a:t>Runner</a:t>
            </a:r>
          </a:p>
          <a:p>
            <a:pPr lvl="1"/>
            <a:r>
              <a:rPr lang="en-US" dirty="0" err="1"/>
              <a:t>TestRule</a:t>
            </a:r>
            <a:endParaRPr lang="en-US" dirty="0"/>
          </a:p>
          <a:p>
            <a:pPr lvl="1"/>
            <a:r>
              <a:rPr lang="en-US"/>
              <a:t>MethodRule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using JUnit Jupiter extensions.</a:t>
            </a:r>
          </a:p>
          <a:p>
            <a:r>
              <a:rPr lang="en-US" dirty="0"/>
              <a:t>Third parties will provide the extensions.</a:t>
            </a:r>
          </a:p>
          <a:p>
            <a:pPr lvl="1"/>
            <a:r>
              <a:rPr lang="en-US" dirty="0"/>
              <a:t>Mockito</a:t>
            </a:r>
          </a:p>
          <a:p>
            <a:pPr lvl="1"/>
            <a:r>
              <a:rPr lang="en-US" dirty="0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308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Introduction to JUnit 5</vt:lpstr>
      <vt:lpstr>What is JUnit 5?</vt:lpstr>
      <vt:lpstr>JUnit Platform</vt:lpstr>
      <vt:lpstr>JUnit Jupiter</vt:lpstr>
      <vt:lpstr>JUnit Vintage</vt:lpstr>
      <vt:lpstr>JUnit Jupiter Extensions API</vt:lpstr>
      <vt:lpstr>@RunWith annotation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12</cp:revision>
  <dcterms:created xsi:type="dcterms:W3CDTF">2021-08-08T22:41:49Z</dcterms:created>
  <dcterms:modified xsi:type="dcterms:W3CDTF">2021-10-14T15:36:43Z</dcterms:modified>
</cp:coreProperties>
</file>