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6"/>
    <p:restoredTop sz="96327"/>
  </p:normalViewPr>
  <p:slideViewPr>
    <p:cSldViewPr snapToGrid="0" snapToObjects="1">
      <p:cViewPr varScale="1">
        <p:scale>
          <a:sx n="162" d="100"/>
          <a:sy n="162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import-annotation" TargetMode="External"/><Relationship Id="rId2" Type="http://schemas.openxmlformats.org/officeDocument/2006/relationships/hyperlink" Target="https://stackoverflow.com/questions/60308578/what-is-the-difference-between-extendwithspringextension-class-and-extendw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5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https://stackoverflow.com/questions/60308578/what-is-the-difference-between-extendwithspringextension-class-and-extendwit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https://www.baeldung.com/spring-import-annotation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using JUnit 5 extensions.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</a:t>
            </a:r>
            <a:r>
              <a:rPr lang="en-US" dirty="0" err="1"/>
              <a:t>MockitoExtension.class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</a:t>
            </a:r>
            <a:r>
              <a:rPr lang="en-US" dirty="0" err="1"/>
              <a:t>SpringExtension.class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Framework’s @Import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Junit 5 Framework</vt:lpstr>
      <vt:lpstr>PowerPoint Presentation</vt:lpstr>
      <vt:lpstr>PowerPoint Presentation</vt:lpstr>
      <vt:lpstr>PowerPoint Presentation</vt:lpstr>
      <vt:lpstr>PowerPoint Presentation</vt:lpstr>
      <vt:lpstr>@RunWith annotation</vt:lpstr>
      <vt:lpstr>@RunWith(MockitoExtension.class)</vt:lpstr>
      <vt:lpstr>@RunWith(SpringExtension.class)</vt:lpstr>
      <vt:lpstr>Spring Framework’s @Import annotation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7</cp:revision>
  <dcterms:created xsi:type="dcterms:W3CDTF">2021-08-08T22:41:49Z</dcterms:created>
  <dcterms:modified xsi:type="dcterms:W3CDTF">2021-08-17T13:03:35Z</dcterms:modified>
</cp:coreProperties>
</file>