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need to be isolated from slow dependencies: 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@Mock.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/>
              <a:t>anyObject</a:t>
            </a:r>
            <a:r>
              <a:rPr lang="en-US" dirty="0"/>
              <a:t>(), </a:t>
            </a:r>
            <a:r>
              <a:rPr lang="en-US" dirty="0" err="1"/>
              <a:t>anyString</a:t>
            </a:r>
            <a:r>
              <a:rPr lang="en-US" dirty="0"/>
              <a:t>() or </a:t>
            </a:r>
            <a:r>
              <a:rPr lang="en-US" dirty="0" err="1"/>
              <a:t>refEq</a:t>
            </a:r>
            <a:r>
              <a:rPr lang="en-US" dirty="0"/>
              <a:t>()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implementing only the methods of interest and leave the rest abstract.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202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Mockito</vt:lpstr>
      <vt:lpstr>Why do we need Mockito?</vt:lpstr>
      <vt:lpstr>Mockito features</vt:lpstr>
      <vt:lpstr>Test doubles supported by Mockito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5</cp:revision>
  <dcterms:created xsi:type="dcterms:W3CDTF">2021-08-08T22:41:49Z</dcterms:created>
  <dcterms:modified xsi:type="dcterms:W3CDTF">2021-10-18T14:42:40Z</dcterms:modified>
</cp:coreProperties>
</file>