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7" r:id="rId18"/>
    <p:sldId id="273" r:id="rId19"/>
    <p:sldId id="278" r:id="rId20"/>
    <p:sldId id="274" r:id="rId21"/>
    <p:sldId id="279" r:id="rId22"/>
    <p:sldId id="27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direct outputs (state) and indirect outputs 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createSpyObj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8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 a property onto an existing object that was installed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spyOnProperty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and Typescript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Spy object. </a:t>
            </a:r>
          </a:p>
          <a:p>
            <a:pPr lvl="1"/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()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dirty="0" err="1"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dirty="0" err="1">
                <a:latin typeface="Courier" pitchFamily="2" charset="0"/>
              </a:rPr>
              <a:t>and.returnValue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fetchBarData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expectedBarResult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fetchFooData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expectedFooResult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6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Can be nested to convey context.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teardown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892</Words>
  <Application>Microsoft Macintosh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 example</vt:lpstr>
      <vt:lpstr>spyOnProperty</vt:lpstr>
      <vt:lpstr>spyOnProperty example</vt:lpstr>
      <vt:lpstr>jasmine.createSpy</vt:lpstr>
      <vt:lpstr>jasmine.createSpy example</vt:lpstr>
      <vt:lpstr>jasmine.createSpyObj</vt:lpstr>
      <vt:lpstr>jasmine.createSpyObj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18</cp:revision>
  <dcterms:created xsi:type="dcterms:W3CDTF">2021-08-08T22:41:49Z</dcterms:created>
  <dcterms:modified xsi:type="dcterms:W3CDTF">2021-11-09T14:17:59Z</dcterms:modified>
</cp:coreProperties>
</file>