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73"/>
    <a:srgbClr val="F000CE"/>
    <a:srgbClr val="F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201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2161-5D24-46C8-95E4-0F26354F530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DDD0-E623-4C80-BBDD-45E3FD9B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  <a:alpha val="0"/>
                </a:schemeClr>
              </a:gs>
              <a:gs pos="76000">
                <a:srgbClr val="F000CE">
                  <a:alpha val="34000"/>
                </a:srgbClr>
              </a:gs>
              <a:gs pos="96000">
                <a:srgbClr val="8600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22961" r="9394" b="24362"/>
          <a:stretch/>
        </p:blipFill>
        <p:spPr>
          <a:xfrm rot="5400000">
            <a:off x="-1516258" y="1836767"/>
            <a:ext cx="9668983" cy="616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32267" r="17191" b="30133"/>
          <a:stretch/>
        </p:blipFill>
        <p:spPr>
          <a:xfrm rot="5400000">
            <a:off x="-876692" y="2720512"/>
            <a:ext cx="8611384" cy="47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Franco</dc:creator>
  <cp:lastModifiedBy>Sebastian Franco</cp:lastModifiedBy>
  <cp:revision>3</cp:revision>
  <dcterms:created xsi:type="dcterms:W3CDTF">2020-11-05T15:17:55Z</dcterms:created>
  <dcterms:modified xsi:type="dcterms:W3CDTF">2020-11-05T15:28:09Z</dcterms:modified>
</cp:coreProperties>
</file>