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63" y="3045203"/>
            <a:ext cx="2438816" cy="240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/>
          <a:stretch/>
        </p:blipFill>
        <p:spPr>
          <a:xfrm>
            <a:off x="3476625" y="3045204"/>
            <a:ext cx="2547038" cy="240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32" y="1124372"/>
            <a:ext cx="2441882" cy="1685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24" y="1124372"/>
            <a:ext cx="2438816" cy="1685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124372"/>
            <a:ext cx="2526473" cy="1685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/>
          <a:srcRect r="4715"/>
          <a:stretch/>
        </p:blipFill>
        <p:spPr>
          <a:xfrm>
            <a:off x="1044788" y="3045203"/>
            <a:ext cx="2444391" cy="240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6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19" y="3862958"/>
            <a:ext cx="1291516" cy="12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42" y="3770435"/>
            <a:ext cx="955035" cy="95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7"/>
          <p:cNvSpPr/>
          <p:nvPr/>
        </p:nvSpPr>
        <p:spPr>
          <a:xfrm>
            <a:off x="5147914" y="1383261"/>
            <a:ext cx="1907428" cy="1215446"/>
          </a:xfrm>
          <a:prstGeom prst="rightArrow">
            <a:avLst>
              <a:gd name="adj1" fmla="val 71716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Taking the </a:t>
            </a:r>
            <a:r>
              <a:rPr lang="en-US" sz="1600" dirty="0" smtClean="0"/>
              <a:t>image (scanner or camera)</a:t>
            </a:r>
            <a:endParaRPr lang="en-US" sz="1600" dirty="0"/>
          </a:p>
        </p:txBody>
      </p:sp>
      <p:sp>
        <p:nvSpPr>
          <p:cNvPr id="23" name="Pfeil nach rechts 7"/>
          <p:cNvSpPr/>
          <p:nvPr/>
        </p:nvSpPr>
        <p:spPr>
          <a:xfrm rot="5400000">
            <a:off x="6868163" y="2369886"/>
            <a:ext cx="1282936" cy="1740579"/>
          </a:xfrm>
          <a:prstGeom prst="rightArrow">
            <a:avLst>
              <a:gd name="adj1" fmla="val 71215"/>
              <a:gd name="adj2" fmla="val 48767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Extract phenotypic info in  </a:t>
            </a:r>
            <a:r>
              <a:rPr lang="en-US" sz="1600" dirty="0"/>
              <a:t>python</a:t>
            </a:r>
          </a:p>
        </p:txBody>
      </p:sp>
      <p:sp>
        <p:nvSpPr>
          <p:cNvPr id="25" name="Pfeil nach rechts 7"/>
          <p:cNvSpPr/>
          <p:nvPr/>
        </p:nvSpPr>
        <p:spPr>
          <a:xfrm flipH="1">
            <a:off x="4951546" y="3640229"/>
            <a:ext cx="1907428" cy="1215446"/>
          </a:xfrm>
          <a:prstGeom prst="rightArrow">
            <a:avLst>
              <a:gd name="adj1" fmla="val 71716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Statistical analysis in 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0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1270907"/>
            <a:ext cx="4574721" cy="45747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270907"/>
            <a:ext cx="4574721" cy="4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4" y="1826473"/>
            <a:ext cx="2758241" cy="2758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46" y="1826473"/>
            <a:ext cx="2758241" cy="2758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08" y="1826473"/>
            <a:ext cx="2755867" cy="2755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02" y="1826473"/>
            <a:ext cx="1398692" cy="275277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8703425" y="1826473"/>
            <a:ext cx="1128377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03424" y="2494262"/>
            <a:ext cx="1128378" cy="2084983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79229" y="1828800"/>
            <a:ext cx="332509" cy="673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8" y="1884662"/>
            <a:ext cx="1398692" cy="2752772"/>
          </a:xfrm>
          <a:prstGeom prst="rect">
            <a:avLst/>
          </a:prstGeom>
          <a:ln w="1270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80" y="1884662"/>
            <a:ext cx="1398693" cy="275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26" y="1884661"/>
            <a:ext cx="1398692" cy="27527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8" y="1884661"/>
            <a:ext cx="1398692" cy="2752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3" y="1884661"/>
            <a:ext cx="1398692" cy="27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769"/>
          <a:stretch/>
        </p:blipFill>
        <p:spPr>
          <a:xfrm>
            <a:off x="5462955" y="393067"/>
            <a:ext cx="5228491" cy="499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" y="393067"/>
            <a:ext cx="4997757" cy="49977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140387" y="758092"/>
            <a:ext cx="322568" cy="3821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40879" y="2317750"/>
            <a:ext cx="2019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22520" y="2317750"/>
            <a:ext cx="2019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04160" y="2317750"/>
            <a:ext cx="2019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Lürig</dc:creator>
  <cp:lastModifiedBy>Moritz Lürig</cp:lastModifiedBy>
  <cp:revision>12</cp:revision>
  <dcterms:created xsi:type="dcterms:W3CDTF">2016-07-18T09:13:52Z</dcterms:created>
  <dcterms:modified xsi:type="dcterms:W3CDTF">2018-03-20T16:14:59Z</dcterms:modified>
</cp:coreProperties>
</file>