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79" r:id="rId6"/>
    <p:sldId id="281" r:id="rId7"/>
    <p:sldId id="280" r:id="rId8"/>
    <p:sldId id="261" r:id="rId9"/>
    <p:sldId id="263" r:id="rId10"/>
    <p:sldId id="282" r:id="rId11"/>
    <p:sldId id="267" r:id="rId12"/>
    <p:sldId id="268" r:id="rId13"/>
    <p:sldId id="283" r:id="rId14"/>
    <p:sldId id="284" r:id="rId15"/>
    <p:sldId id="285" r:id="rId16"/>
    <p:sldId id="277" r:id="rId17"/>
    <p:sldId id="278" r:id="rId18"/>
    <p:sldId id="276" r:id="rId19"/>
    <p:sldId id="271" r:id="rId20"/>
    <p:sldId id="272" r:id="rId21"/>
    <p:sldId id="273" r:id="rId22"/>
    <p:sldId id="274" r:id="rId23"/>
    <p:sldId id="286" r:id="rId24"/>
    <p:sldId id="287" r:id="rId2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3"/>
    <p:restoredTop sz="94745"/>
  </p:normalViewPr>
  <p:slideViewPr>
    <p:cSldViewPr>
      <p:cViewPr varScale="1">
        <p:scale>
          <a:sx n="98" d="100"/>
          <a:sy n="98" d="100"/>
        </p:scale>
        <p:origin x="16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F9932-BB0A-45CA-A372-52806C5CB4D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79A91-F841-468E-B241-12E3727DC109}">
      <dgm:prSet phldrT="[Text]"/>
      <dgm:spPr/>
      <dgm:t>
        <a:bodyPr/>
        <a:lstStyle/>
        <a:p>
          <a:r>
            <a:rPr lang="en-US" dirty="0" err="1"/>
            <a:t>Dimensi</a:t>
          </a:r>
          <a:endParaRPr lang="en-US" dirty="0"/>
        </a:p>
      </dgm:t>
    </dgm:pt>
    <dgm:pt modelId="{688AA3EB-8A76-40BE-83F8-E923E5F70A89}" type="parTrans" cxnId="{AFA175ED-2D47-4EA7-9112-EF729FD0C210}">
      <dgm:prSet/>
      <dgm:spPr/>
      <dgm:t>
        <a:bodyPr/>
        <a:lstStyle/>
        <a:p>
          <a:endParaRPr lang="en-US"/>
        </a:p>
      </dgm:t>
    </dgm:pt>
    <dgm:pt modelId="{8577BF28-9963-4130-A55C-A899B55631EC}" type="sibTrans" cxnId="{AFA175ED-2D47-4EA7-9112-EF729FD0C210}">
      <dgm:prSet/>
      <dgm:spPr/>
      <dgm:t>
        <a:bodyPr/>
        <a:lstStyle/>
        <a:p>
          <a:endParaRPr lang="en-US"/>
        </a:p>
      </dgm:t>
    </dgm:pt>
    <dgm:pt modelId="{20B8E947-B814-4BB6-8B74-C44A5EF1D791}">
      <dgm:prSet phldrT="[Text]"/>
      <dgm:spPr/>
      <dgm:t>
        <a:bodyPr/>
        <a:lstStyle/>
        <a:p>
          <a:r>
            <a:rPr lang="en-US" dirty="0" err="1"/>
            <a:t>Bentuk</a:t>
          </a:r>
          <a:endParaRPr lang="en-US" dirty="0"/>
        </a:p>
      </dgm:t>
    </dgm:pt>
    <dgm:pt modelId="{A29E5F12-9FDA-4740-9438-5499942D99D7}" type="parTrans" cxnId="{1754164E-923B-4AF2-9AA7-D6DEF6DF189C}">
      <dgm:prSet/>
      <dgm:spPr/>
      <dgm:t>
        <a:bodyPr/>
        <a:lstStyle/>
        <a:p>
          <a:endParaRPr lang="en-US"/>
        </a:p>
      </dgm:t>
    </dgm:pt>
    <dgm:pt modelId="{3A0BFCD8-20F3-464C-A0D4-6375917160B2}" type="sibTrans" cxnId="{1754164E-923B-4AF2-9AA7-D6DEF6DF189C}">
      <dgm:prSet/>
      <dgm:spPr/>
      <dgm:t>
        <a:bodyPr/>
        <a:lstStyle/>
        <a:p>
          <a:endParaRPr lang="en-US"/>
        </a:p>
      </dgm:t>
    </dgm:pt>
    <dgm:pt modelId="{7B7146EE-03B0-4C17-91C7-7CA130462A18}">
      <dgm:prSet phldrT="[Text]"/>
      <dgm:spPr/>
      <dgm:t>
        <a:bodyPr/>
        <a:lstStyle/>
        <a:p>
          <a:r>
            <a:rPr lang="en-US" dirty="0" err="1"/>
            <a:t>Ukuran</a:t>
          </a:r>
          <a:r>
            <a:rPr lang="en-US" dirty="0"/>
            <a:t> </a:t>
          </a:r>
        </a:p>
      </dgm:t>
    </dgm:pt>
    <dgm:pt modelId="{84F0369F-C32C-4586-B639-96BFFA82E5B9}" type="parTrans" cxnId="{D43E7E82-812F-4994-A92C-9313A2C48CAF}">
      <dgm:prSet/>
      <dgm:spPr/>
      <dgm:t>
        <a:bodyPr/>
        <a:lstStyle/>
        <a:p>
          <a:endParaRPr lang="en-US"/>
        </a:p>
      </dgm:t>
    </dgm:pt>
    <dgm:pt modelId="{404E6AF9-3A1C-4A7F-90B2-3A2175E7B500}" type="sibTrans" cxnId="{D43E7E82-812F-4994-A92C-9313A2C48CAF}">
      <dgm:prSet/>
      <dgm:spPr/>
      <dgm:t>
        <a:bodyPr/>
        <a:lstStyle/>
        <a:p>
          <a:endParaRPr lang="en-US"/>
        </a:p>
      </dgm:t>
    </dgm:pt>
    <dgm:pt modelId="{EDBF3194-128C-45AF-90EC-B53D459720A7}">
      <dgm:prSet phldrT="[Text]"/>
      <dgm:spPr/>
      <dgm:t>
        <a:bodyPr/>
        <a:lstStyle/>
        <a:p>
          <a:r>
            <a:rPr lang="en-US" dirty="0" err="1"/>
            <a:t>isi</a:t>
          </a:r>
          <a:endParaRPr lang="en-US" dirty="0"/>
        </a:p>
      </dgm:t>
    </dgm:pt>
    <dgm:pt modelId="{1BC516FF-4C0B-4614-B09D-A57B8FF6F20D}" type="parTrans" cxnId="{84C88CE3-0C47-4D57-A474-00483810AEAB}">
      <dgm:prSet/>
      <dgm:spPr/>
      <dgm:t>
        <a:bodyPr/>
        <a:lstStyle/>
        <a:p>
          <a:endParaRPr lang="en-US"/>
        </a:p>
      </dgm:t>
    </dgm:pt>
    <dgm:pt modelId="{80D4D3A2-1784-4978-9646-306951961615}" type="sibTrans" cxnId="{84C88CE3-0C47-4D57-A474-00483810AEAB}">
      <dgm:prSet/>
      <dgm:spPr/>
      <dgm:t>
        <a:bodyPr/>
        <a:lstStyle/>
        <a:p>
          <a:endParaRPr lang="en-US"/>
        </a:p>
      </dgm:t>
    </dgm:pt>
    <dgm:pt modelId="{358E8BEA-73A8-4D78-9F90-6C2A29ACEC6F}">
      <dgm:prSet phldrT="[Text]"/>
      <dgm:spPr/>
      <dgm:t>
        <a:bodyPr/>
        <a:lstStyle/>
        <a:p>
          <a:r>
            <a:rPr lang="en-US" dirty="0" err="1"/>
            <a:t>jenis</a:t>
          </a:r>
          <a:endParaRPr lang="en-US" dirty="0"/>
        </a:p>
      </dgm:t>
    </dgm:pt>
    <dgm:pt modelId="{62C9C3DC-FE82-4449-AB0C-C96B45FEEC14}" type="parTrans" cxnId="{28A83E25-19AA-4E12-BE08-93C9801D563E}">
      <dgm:prSet/>
      <dgm:spPr/>
      <dgm:t>
        <a:bodyPr/>
        <a:lstStyle/>
        <a:p>
          <a:endParaRPr lang="en-US"/>
        </a:p>
      </dgm:t>
    </dgm:pt>
    <dgm:pt modelId="{CA642DB9-4710-4975-897E-FF6D3090EDAA}" type="sibTrans" cxnId="{28A83E25-19AA-4E12-BE08-93C9801D563E}">
      <dgm:prSet/>
      <dgm:spPr/>
      <dgm:t>
        <a:bodyPr/>
        <a:lstStyle/>
        <a:p>
          <a:endParaRPr lang="en-US"/>
        </a:p>
      </dgm:t>
    </dgm:pt>
    <dgm:pt modelId="{C4D520D7-561C-4DCC-A5D6-B4573B96F1D7}">
      <dgm:prSet phldrT="[Text]"/>
      <dgm:spPr/>
      <dgm:t>
        <a:bodyPr/>
        <a:lstStyle/>
        <a:p>
          <a:r>
            <a:rPr lang="en-US" dirty="0" err="1"/>
            <a:t>jumlah</a:t>
          </a:r>
          <a:endParaRPr lang="en-US" dirty="0"/>
        </a:p>
      </dgm:t>
    </dgm:pt>
    <dgm:pt modelId="{24DB7CF9-2C2E-4CEE-9B0A-A3FCFFECB5DA}" type="parTrans" cxnId="{0334CCB9-0B08-433C-8BE8-3ACB91EB4EBF}">
      <dgm:prSet/>
      <dgm:spPr/>
      <dgm:t>
        <a:bodyPr/>
        <a:lstStyle/>
        <a:p>
          <a:endParaRPr lang="en-US"/>
        </a:p>
      </dgm:t>
    </dgm:pt>
    <dgm:pt modelId="{150626A4-B48F-47A0-BE6E-1DBD2F975616}" type="sibTrans" cxnId="{0334CCB9-0B08-433C-8BE8-3ACB91EB4EBF}">
      <dgm:prSet/>
      <dgm:spPr/>
      <dgm:t>
        <a:bodyPr/>
        <a:lstStyle/>
        <a:p>
          <a:endParaRPr lang="en-US"/>
        </a:p>
      </dgm:t>
    </dgm:pt>
    <dgm:pt modelId="{65DE2302-42CC-4950-A50D-BC31ABBCEA26}">
      <dgm:prSet phldrT="[Text]"/>
      <dgm:spPr/>
      <dgm:t>
        <a:bodyPr/>
        <a:lstStyle/>
        <a:p>
          <a:r>
            <a:rPr lang="en-US" dirty="0" err="1"/>
            <a:t>Sumber</a:t>
          </a:r>
          <a:endParaRPr lang="en-US" dirty="0"/>
        </a:p>
      </dgm:t>
    </dgm:pt>
    <dgm:pt modelId="{64BFF1FD-6F33-43CB-9D8E-E42258BE0383}" type="parTrans" cxnId="{BDA86B00-A254-4B51-93C9-3ED5FC33CE14}">
      <dgm:prSet/>
      <dgm:spPr/>
      <dgm:t>
        <a:bodyPr/>
        <a:lstStyle/>
        <a:p>
          <a:endParaRPr lang="en-US"/>
        </a:p>
      </dgm:t>
    </dgm:pt>
    <dgm:pt modelId="{A280DF44-5165-49FC-A737-782DBF18EB00}" type="sibTrans" cxnId="{BDA86B00-A254-4B51-93C9-3ED5FC33CE14}">
      <dgm:prSet/>
      <dgm:spPr/>
      <dgm:t>
        <a:bodyPr/>
        <a:lstStyle/>
        <a:p>
          <a:endParaRPr lang="en-US"/>
        </a:p>
      </dgm:t>
    </dgm:pt>
    <dgm:pt modelId="{0C25BDEA-896A-43B0-8751-87C5A0DD0120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siapa</a:t>
          </a:r>
          <a:r>
            <a:rPr lang="en-US" dirty="0"/>
            <a:t>?</a:t>
          </a:r>
        </a:p>
      </dgm:t>
    </dgm:pt>
    <dgm:pt modelId="{D828629B-C093-4F4D-AF0A-A4D524C0BDD2}" type="parTrans" cxnId="{40A88F87-6C48-400C-AD95-3BB85782473A}">
      <dgm:prSet/>
      <dgm:spPr/>
      <dgm:t>
        <a:bodyPr/>
        <a:lstStyle/>
        <a:p>
          <a:endParaRPr lang="en-US"/>
        </a:p>
      </dgm:t>
    </dgm:pt>
    <dgm:pt modelId="{1134F347-447A-43E0-9D31-1505F94DF93D}" type="sibTrans" cxnId="{40A88F87-6C48-400C-AD95-3BB85782473A}">
      <dgm:prSet/>
      <dgm:spPr/>
      <dgm:t>
        <a:bodyPr/>
        <a:lstStyle/>
        <a:p>
          <a:endParaRPr lang="en-US"/>
        </a:p>
      </dgm:t>
    </dgm:pt>
    <dgm:pt modelId="{78E6C5DC-E88D-41BF-9AD7-0C1E5612529B}">
      <dgm:prSet phldrT="[Text]"/>
      <dgm:spPr/>
      <dgm:t>
        <a:bodyPr/>
        <a:lstStyle/>
        <a:p>
          <a:r>
            <a:rPr lang="en-US" dirty="0" err="1"/>
            <a:t>dari</a:t>
          </a:r>
          <a:r>
            <a:rPr lang="en-US" dirty="0"/>
            <a:t> mana?</a:t>
          </a:r>
        </a:p>
      </dgm:t>
    </dgm:pt>
    <dgm:pt modelId="{BCF08293-1BDD-4F0C-849C-6B98128F316F}" type="parTrans" cxnId="{BC33863A-10F2-45B4-85B1-BAA3BB1F9881}">
      <dgm:prSet/>
      <dgm:spPr/>
      <dgm:t>
        <a:bodyPr/>
        <a:lstStyle/>
        <a:p>
          <a:endParaRPr lang="en-US"/>
        </a:p>
      </dgm:t>
    </dgm:pt>
    <dgm:pt modelId="{6E4DC673-D1B5-4B7E-B172-9124093FE298}" type="sibTrans" cxnId="{BC33863A-10F2-45B4-85B1-BAA3BB1F9881}">
      <dgm:prSet/>
      <dgm:spPr/>
      <dgm:t>
        <a:bodyPr/>
        <a:lstStyle/>
        <a:p>
          <a:endParaRPr lang="en-US"/>
        </a:p>
      </dgm:t>
    </dgm:pt>
    <dgm:pt modelId="{7FA4A203-ECF8-4672-9FFB-958DDDE8E881}" type="pres">
      <dgm:prSet presAssocID="{8A6F9932-BB0A-45CA-A372-52806C5CB4D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DA80862-E3DB-463F-928F-DA6AA4B551DC}" type="pres">
      <dgm:prSet presAssocID="{8A6F9932-BB0A-45CA-A372-52806C5CB4D1}" presName="cycle" presStyleCnt="0"/>
      <dgm:spPr/>
    </dgm:pt>
    <dgm:pt modelId="{694ABEB7-2B3F-4055-AB9E-6BB51B6FC41D}" type="pres">
      <dgm:prSet presAssocID="{8A6F9932-BB0A-45CA-A372-52806C5CB4D1}" presName="centerShape" presStyleCnt="0"/>
      <dgm:spPr/>
    </dgm:pt>
    <dgm:pt modelId="{A0F8B696-BE14-4705-8D5C-E62AEC528475}" type="pres">
      <dgm:prSet presAssocID="{8A6F9932-BB0A-45CA-A372-52806C5CB4D1}" presName="connSite" presStyleLbl="node1" presStyleIdx="0" presStyleCnt="4"/>
      <dgm:spPr/>
    </dgm:pt>
    <dgm:pt modelId="{5D79E1C1-7CB5-47A5-ACCD-B3170FA4C513}" type="pres">
      <dgm:prSet presAssocID="{8A6F9932-BB0A-45CA-A372-52806C5CB4D1}" presName="visible" presStyleLbl="nod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9536BAF-0245-407F-B8F0-C254050F6F2E}" type="pres">
      <dgm:prSet presAssocID="{688AA3EB-8A76-40BE-83F8-E923E5F70A89}" presName="Name25" presStyleLbl="parChTrans1D1" presStyleIdx="0" presStyleCnt="3"/>
      <dgm:spPr/>
    </dgm:pt>
    <dgm:pt modelId="{F8F58576-D244-450F-BC5E-6F72893077B9}" type="pres">
      <dgm:prSet presAssocID="{62479A91-F841-468E-B241-12E3727DC109}" presName="node" presStyleCnt="0"/>
      <dgm:spPr/>
    </dgm:pt>
    <dgm:pt modelId="{5C5C5CF1-4ED3-4C73-9C29-FD46264069D0}" type="pres">
      <dgm:prSet presAssocID="{62479A91-F841-468E-B241-12E3727DC109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CB9BAE42-9AF6-46FB-A617-E166CF8AC651}" type="pres">
      <dgm:prSet presAssocID="{62479A91-F841-468E-B241-12E3727DC109}" presName="childNode" presStyleLbl="revTx" presStyleIdx="0" presStyleCnt="3">
        <dgm:presLayoutVars>
          <dgm:bulletEnabled val="1"/>
        </dgm:presLayoutVars>
      </dgm:prSet>
      <dgm:spPr/>
    </dgm:pt>
    <dgm:pt modelId="{D2A832B5-7EE3-4A37-8173-64F267AF39BE}" type="pres">
      <dgm:prSet presAssocID="{1BC516FF-4C0B-4614-B09D-A57B8FF6F20D}" presName="Name25" presStyleLbl="parChTrans1D1" presStyleIdx="1" presStyleCnt="3"/>
      <dgm:spPr/>
    </dgm:pt>
    <dgm:pt modelId="{AC37978F-C535-498C-BE59-D837172D772C}" type="pres">
      <dgm:prSet presAssocID="{EDBF3194-128C-45AF-90EC-B53D459720A7}" presName="node" presStyleCnt="0"/>
      <dgm:spPr/>
    </dgm:pt>
    <dgm:pt modelId="{ECC56913-5EF7-4717-92C1-F359CF054E22}" type="pres">
      <dgm:prSet presAssocID="{EDBF3194-128C-45AF-90EC-B53D459720A7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1C3AC84B-CB43-4C2F-8197-DE94C6F45BAC}" type="pres">
      <dgm:prSet presAssocID="{EDBF3194-128C-45AF-90EC-B53D459720A7}" presName="childNode" presStyleLbl="revTx" presStyleIdx="1" presStyleCnt="3">
        <dgm:presLayoutVars>
          <dgm:bulletEnabled val="1"/>
        </dgm:presLayoutVars>
      </dgm:prSet>
      <dgm:spPr/>
    </dgm:pt>
    <dgm:pt modelId="{BBF3611B-6E18-49CA-A1EA-A9AE31A713A8}" type="pres">
      <dgm:prSet presAssocID="{64BFF1FD-6F33-43CB-9D8E-E42258BE0383}" presName="Name25" presStyleLbl="parChTrans1D1" presStyleIdx="2" presStyleCnt="3"/>
      <dgm:spPr/>
    </dgm:pt>
    <dgm:pt modelId="{5133D91A-3AA7-4044-883C-FBFCCE9BE0EE}" type="pres">
      <dgm:prSet presAssocID="{65DE2302-42CC-4950-A50D-BC31ABBCEA26}" presName="node" presStyleCnt="0"/>
      <dgm:spPr/>
    </dgm:pt>
    <dgm:pt modelId="{0F0D66C9-2F47-4974-B792-FE0128B0D3E6}" type="pres">
      <dgm:prSet presAssocID="{65DE2302-42CC-4950-A50D-BC31ABBCEA26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8A23EF3D-BDE5-40B4-8BD8-5E049EDAC092}" type="pres">
      <dgm:prSet presAssocID="{65DE2302-42CC-4950-A50D-BC31ABBCEA26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BDA86B00-A254-4B51-93C9-3ED5FC33CE14}" srcId="{8A6F9932-BB0A-45CA-A372-52806C5CB4D1}" destId="{65DE2302-42CC-4950-A50D-BC31ABBCEA26}" srcOrd="2" destOrd="0" parTransId="{64BFF1FD-6F33-43CB-9D8E-E42258BE0383}" sibTransId="{A280DF44-5165-49FC-A737-782DBF18EB00}"/>
    <dgm:cxn modelId="{8D6ECE0B-C790-4EB5-84FB-7E6087010421}" type="presOf" srcId="{20B8E947-B814-4BB6-8B74-C44A5EF1D791}" destId="{CB9BAE42-9AF6-46FB-A617-E166CF8AC651}" srcOrd="0" destOrd="0" presId="urn:microsoft.com/office/officeart/2005/8/layout/radial2"/>
    <dgm:cxn modelId="{0979BF13-A8FE-42B1-ABFE-222CC3707CF4}" type="presOf" srcId="{62479A91-F841-468E-B241-12E3727DC109}" destId="{5C5C5CF1-4ED3-4C73-9C29-FD46264069D0}" srcOrd="0" destOrd="0" presId="urn:microsoft.com/office/officeart/2005/8/layout/radial2"/>
    <dgm:cxn modelId="{28A83E25-19AA-4E12-BE08-93C9801D563E}" srcId="{EDBF3194-128C-45AF-90EC-B53D459720A7}" destId="{358E8BEA-73A8-4D78-9F90-6C2A29ACEC6F}" srcOrd="0" destOrd="0" parTransId="{62C9C3DC-FE82-4449-AB0C-C96B45FEEC14}" sibTransId="{CA642DB9-4710-4975-897E-FF6D3090EDAA}"/>
    <dgm:cxn modelId="{BC33863A-10F2-45B4-85B1-BAA3BB1F9881}" srcId="{65DE2302-42CC-4950-A50D-BC31ABBCEA26}" destId="{78E6C5DC-E88D-41BF-9AD7-0C1E5612529B}" srcOrd="1" destOrd="0" parTransId="{BCF08293-1BDD-4F0C-849C-6B98128F316F}" sibTransId="{6E4DC673-D1B5-4B7E-B172-9124093FE298}"/>
    <dgm:cxn modelId="{4BEFF53E-DD2B-4D34-B94B-8E1B6BE6562C}" type="presOf" srcId="{C4D520D7-561C-4DCC-A5D6-B4573B96F1D7}" destId="{1C3AC84B-CB43-4C2F-8197-DE94C6F45BAC}" srcOrd="0" destOrd="1" presId="urn:microsoft.com/office/officeart/2005/8/layout/radial2"/>
    <dgm:cxn modelId="{63110B4A-DF2F-4908-8DC0-488446854824}" type="presOf" srcId="{688AA3EB-8A76-40BE-83F8-E923E5F70A89}" destId="{59536BAF-0245-407F-B8F0-C254050F6F2E}" srcOrd="0" destOrd="0" presId="urn:microsoft.com/office/officeart/2005/8/layout/radial2"/>
    <dgm:cxn modelId="{1754164E-923B-4AF2-9AA7-D6DEF6DF189C}" srcId="{62479A91-F841-468E-B241-12E3727DC109}" destId="{20B8E947-B814-4BB6-8B74-C44A5EF1D791}" srcOrd="0" destOrd="0" parTransId="{A29E5F12-9FDA-4740-9438-5499942D99D7}" sibTransId="{3A0BFCD8-20F3-464C-A0D4-6375917160B2}"/>
    <dgm:cxn modelId="{4EC05D5B-CAF2-4E9B-9441-A28A4ABC745A}" type="presOf" srcId="{65DE2302-42CC-4950-A50D-BC31ABBCEA26}" destId="{0F0D66C9-2F47-4974-B792-FE0128B0D3E6}" srcOrd="0" destOrd="0" presId="urn:microsoft.com/office/officeart/2005/8/layout/radial2"/>
    <dgm:cxn modelId="{0921966C-F168-458A-81F0-8F02F72A2462}" type="presOf" srcId="{64BFF1FD-6F33-43CB-9D8E-E42258BE0383}" destId="{BBF3611B-6E18-49CA-A1EA-A9AE31A713A8}" srcOrd="0" destOrd="0" presId="urn:microsoft.com/office/officeart/2005/8/layout/radial2"/>
    <dgm:cxn modelId="{8393EE7E-F5FF-469C-B70F-31FF776559F5}" type="presOf" srcId="{7B7146EE-03B0-4C17-91C7-7CA130462A18}" destId="{CB9BAE42-9AF6-46FB-A617-E166CF8AC651}" srcOrd="0" destOrd="1" presId="urn:microsoft.com/office/officeart/2005/8/layout/radial2"/>
    <dgm:cxn modelId="{76BAB980-7BCE-4E01-9A5B-724C1A04E1CB}" type="presOf" srcId="{0C25BDEA-896A-43B0-8751-87C5A0DD0120}" destId="{8A23EF3D-BDE5-40B4-8BD8-5E049EDAC092}" srcOrd="0" destOrd="0" presId="urn:microsoft.com/office/officeart/2005/8/layout/radial2"/>
    <dgm:cxn modelId="{D43E7E82-812F-4994-A92C-9313A2C48CAF}" srcId="{62479A91-F841-468E-B241-12E3727DC109}" destId="{7B7146EE-03B0-4C17-91C7-7CA130462A18}" srcOrd="1" destOrd="0" parTransId="{84F0369F-C32C-4586-B639-96BFFA82E5B9}" sibTransId="{404E6AF9-3A1C-4A7F-90B2-3A2175E7B500}"/>
    <dgm:cxn modelId="{40A88F87-6C48-400C-AD95-3BB85782473A}" srcId="{65DE2302-42CC-4950-A50D-BC31ABBCEA26}" destId="{0C25BDEA-896A-43B0-8751-87C5A0DD0120}" srcOrd="0" destOrd="0" parTransId="{D828629B-C093-4F4D-AF0A-A4D524C0BDD2}" sibTransId="{1134F347-447A-43E0-9D31-1505F94DF93D}"/>
    <dgm:cxn modelId="{46ADF9B2-3ABB-4445-AB05-AA96307846E9}" type="presOf" srcId="{8A6F9932-BB0A-45CA-A372-52806C5CB4D1}" destId="{7FA4A203-ECF8-4672-9FFB-958DDDE8E881}" srcOrd="0" destOrd="0" presId="urn:microsoft.com/office/officeart/2005/8/layout/radial2"/>
    <dgm:cxn modelId="{0334CCB9-0B08-433C-8BE8-3ACB91EB4EBF}" srcId="{EDBF3194-128C-45AF-90EC-B53D459720A7}" destId="{C4D520D7-561C-4DCC-A5D6-B4573B96F1D7}" srcOrd="1" destOrd="0" parTransId="{24DB7CF9-2C2E-4CEE-9B0A-A3FCFFECB5DA}" sibTransId="{150626A4-B48F-47A0-BE6E-1DBD2F975616}"/>
    <dgm:cxn modelId="{F49457C4-EA7C-4BCF-B612-A18AC9C48472}" type="presOf" srcId="{EDBF3194-128C-45AF-90EC-B53D459720A7}" destId="{ECC56913-5EF7-4717-92C1-F359CF054E22}" srcOrd="0" destOrd="0" presId="urn:microsoft.com/office/officeart/2005/8/layout/radial2"/>
    <dgm:cxn modelId="{8F39DCC4-B780-4355-AE82-7ED653BC7C4B}" type="presOf" srcId="{1BC516FF-4C0B-4614-B09D-A57B8FF6F20D}" destId="{D2A832B5-7EE3-4A37-8173-64F267AF39BE}" srcOrd="0" destOrd="0" presId="urn:microsoft.com/office/officeart/2005/8/layout/radial2"/>
    <dgm:cxn modelId="{6330B3C5-FD83-4875-9B4C-8465EE930D29}" type="presOf" srcId="{358E8BEA-73A8-4D78-9F90-6C2A29ACEC6F}" destId="{1C3AC84B-CB43-4C2F-8197-DE94C6F45BAC}" srcOrd="0" destOrd="0" presId="urn:microsoft.com/office/officeart/2005/8/layout/radial2"/>
    <dgm:cxn modelId="{84C88CE3-0C47-4D57-A474-00483810AEAB}" srcId="{8A6F9932-BB0A-45CA-A372-52806C5CB4D1}" destId="{EDBF3194-128C-45AF-90EC-B53D459720A7}" srcOrd="1" destOrd="0" parTransId="{1BC516FF-4C0B-4614-B09D-A57B8FF6F20D}" sibTransId="{80D4D3A2-1784-4978-9646-306951961615}"/>
    <dgm:cxn modelId="{AFA175ED-2D47-4EA7-9112-EF729FD0C210}" srcId="{8A6F9932-BB0A-45CA-A372-52806C5CB4D1}" destId="{62479A91-F841-468E-B241-12E3727DC109}" srcOrd="0" destOrd="0" parTransId="{688AA3EB-8A76-40BE-83F8-E923E5F70A89}" sibTransId="{8577BF28-9963-4130-A55C-A899B55631EC}"/>
    <dgm:cxn modelId="{5E0609F6-CCB2-4935-ABB2-1F278CD0F7AE}" type="presOf" srcId="{78E6C5DC-E88D-41BF-9AD7-0C1E5612529B}" destId="{8A23EF3D-BDE5-40B4-8BD8-5E049EDAC092}" srcOrd="0" destOrd="1" presId="urn:microsoft.com/office/officeart/2005/8/layout/radial2"/>
    <dgm:cxn modelId="{126CDEF9-109E-4AF6-93DB-79C1FD02DAB8}" type="presParOf" srcId="{7FA4A203-ECF8-4672-9FFB-958DDDE8E881}" destId="{7DA80862-E3DB-463F-928F-DA6AA4B551DC}" srcOrd="0" destOrd="0" presId="urn:microsoft.com/office/officeart/2005/8/layout/radial2"/>
    <dgm:cxn modelId="{F9981ECD-B64C-4A81-81D2-1C3BC586A9BC}" type="presParOf" srcId="{7DA80862-E3DB-463F-928F-DA6AA4B551DC}" destId="{694ABEB7-2B3F-4055-AB9E-6BB51B6FC41D}" srcOrd="0" destOrd="0" presId="urn:microsoft.com/office/officeart/2005/8/layout/radial2"/>
    <dgm:cxn modelId="{BE8DF047-FC04-42F9-ABDE-5C004436A3AE}" type="presParOf" srcId="{694ABEB7-2B3F-4055-AB9E-6BB51B6FC41D}" destId="{A0F8B696-BE14-4705-8D5C-E62AEC528475}" srcOrd="0" destOrd="0" presId="urn:microsoft.com/office/officeart/2005/8/layout/radial2"/>
    <dgm:cxn modelId="{A723DD69-D6BB-49E0-A611-229D9F54D7BF}" type="presParOf" srcId="{694ABEB7-2B3F-4055-AB9E-6BB51B6FC41D}" destId="{5D79E1C1-7CB5-47A5-ACCD-B3170FA4C513}" srcOrd="1" destOrd="0" presId="urn:microsoft.com/office/officeart/2005/8/layout/radial2"/>
    <dgm:cxn modelId="{0D3AE1B9-9ABE-4967-95E2-FE62B80C7C40}" type="presParOf" srcId="{7DA80862-E3DB-463F-928F-DA6AA4B551DC}" destId="{59536BAF-0245-407F-B8F0-C254050F6F2E}" srcOrd="1" destOrd="0" presId="urn:microsoft.com/office/officeart/2005/8/layout/radial2"/>
    <dgm:cxn modelId="{B965A25A-AC51-4988-A643-569767AB0CB9}" type="presParOf" srcId="{7DA80862-E3DB-463F-928F-DA6AA4B551DC}" destId="{F8F58576-D244-450F-BC5E-6F72893077B9}" srcOrd="2" destOrd="0" presId="urn:microsoft.com/office/officeart/2005/8/layout/radial2"/>
    <dgm:cxn modelId="{774BE820-843F-49C3-B8C7-4DFE7D80FC2D}" type="presParOf" srcId="{F8F58576-D244-450F-BC5E-6F72893077B9}" destId="{5C5C5CF1-4ED3-4C73-9C29-FD46264069D0}" srcOrd="0" destOrd="0" presId="urn:microsoft.com/office/officeart/2005/8/layout/radial2"/>
    <dgm:cxn modelId="{9ADF02C0-E939-4180-A0DE-CFE4907DE300}" type="presParOf" srcId="{F8F58576-D244-450F-BC5E-6F72893077B9}" destId="{CB9BAE42-9AF6-46FB-A617-E166CF8AC651}" srcOrd="1" destOrd="0" presId="urn:microsoft.com/office/officeart/2005/8/layout/radial2"/>
    <dgm:cxn modelId="{2B300C9F-DFD1-4FA2-BA91-595040EF1ED2}" type="presParOf" srcId="{7DA80862-E3DB-463F-928F-DA6AA4B551DC}" destId="{D2A832B5-7EE3-4A37-8173-64F267AF39BE}" srcOrd="3" destOrd="0" presId="urn:microsoft.com/office/officeart/2005/8/layout/radial2"/>
    <dgm:cxn modelId="{98526BF7-45BF-4F3B-A65C-8D7D60EAF9D7}" type="presParOf" srcId="{7DA80862-E3DB-463F-928F-DA6AA4B551DC}" destId="{AC37978F-C535-498C-BE59-D837172D772C}" srcOrd="4" destOrd="0" presId="urn:microsoft.com/office/officeart/2005/8/layout/radial2"/>
    <dgm:cxn modelId="{F81A47A9-1CB4-42AE-A563-3D200F12D7CB}" type="presParOf" srcId="{AC37978F-C535-498C-BE59-D837172D772C}" destId="{ECC56913-5EF7-4717-92C1-F359CF054E22}" srcOrd="0" destOrd="0" presId="urn:microsoft.com/office/officeart/2005/8/layout/radial2"/>
    <dgm:cxn modelId="{A957347E-5734-4225-ADFE-4D0725AFB151}" type="presParOf" srcId="{AC37978F-C535-498C-BE59-D837172D772C}" destId="{1C3AC84B-CB43-4C2F-8197-DE94C6F45BAC}" srcOrd="1" destOrd="0" presId="urn:microsoft.com/office/officeart/2005/8/layout/radial2"/>
    <dgm:cxn modelId="{52C69C9A-B54D-4C9A-B084-BCC2B1C093CB}" type="presParOf" srcId="{7DA80862-E3DB-463F-928F-DA6AA4B551DC}" destId="{BBF3611B-6E18-49CA-A1EA-A9AE31A713A8}" srcOrd="5" destOrd="0" presId="urn:microsoft.com/office/officeart/2005/8/layout/radial2"/>
    <dgm:cxn modelId="{3D2F9CAF-5941-4BA4-8E9D-02F8CE2E9AF9}" type="presParOf" srcId="{7DA80862-E3DB-463F-928F-DA6AA4B551DC}" destId="{5133D91A-3AA7-4044-883C-FBFCCE9BE0EE}" srcOrd="6" destOrd="0" presId="urn:microsoft.com/office/officeart/2005/8/layout/radial2"/>
    <dgm:cxn modelId="{A9AD2A81-3CD8-40A7-BEBF-136B449850F3}" type="presParOf" srcId="{5133D91A-3AA7-4044-883C-FBFCCE9BE0EE}" destId="{0F0D66C9-2F47-4974-B792-FE0128B0D3E6}" srcOrd="0" destOrd="0" presId="urn:microsoft.com/office/officeart/2005/8/layout/radial2"/>
    <dgm:cxn modelId="{1533CD41-B424-47A6-B450-375D95B7B9FF}" type="presParOf" srcId="{5133D91A-3AA7-4044-883C-FBFCCE9BE0EE}" destId="{8A23EF3D-BDE5-40B4-8BD8-5E049EDAC09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9D1612-6DB8-BB43-B63D-A6E2E89F46D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AF6E66BA-A8A7-694B-83F7-E90806F36BA9}">
      <dgm:prSet phldrT="[Text]"/>
      <dgm:spPr/>
      <dgm:t>
        <a:bodyPr/>
        <a:lstStyle/>
        <a:p>
          <a:r>
            <a:rPr lang="en-US" dirty="0" err="1"/>
            <a:t>Tidak</a:t>
          </a:r>
          <a:r>
            <a:rPr lang="en-US" dirty="0"/>
            <a:t> Tau</a:t>
          </a:r>
        </a:p>
      </dgm:t>
    </dgm:pt>
    <dgm:pt modelId="{F5D7A48B-4367-6C47-9DCC-59475A281781}" type="parTrans" cxnId="{78E85498-A330-2B4D-A5B8-2C77A90B85E1}">
      <dgm:prSet/>
      <dgm:spPr/>
      <dgm:t>
        <a:bodyPr/>
        <a:lstStyle/>
        <a:p>
          <a:endParaRPr lang="en-US"/>
        </a:p>
      </dgm:t>
    </dgm:pt>
    <dgm:pt modelId="{6B08940A-8268-8D43-929B-09685BDF2D0A}" type="sibTrans" cxnId="{78E85498-A330-2B4D-A5B8-2C77A90B85E1}">
      <dgm:prSet/>
      <dgm:spPr/>
      <dgm:t>
        <a:bodyPr/>
        <a:lstStyle/>
        <a:p>
          <a:endParaRPr lang="en-US"/>
        </a:p>
      </dgm:t>
    </dgm:pt>
    <dgm:pt modelId="{2D609457-F7E5-554C-890B-91C01B76F8C3}">
      <dgm:prSet phldrT="[Text]"/>
      <dgm:spPr/>
      <dgm:t>
        <a:bodyPr/>
        <a:lstStyle/>
        <a:p>
          <a:r>
            <a:rPr lang="en-US" dirty="0"/>
            <a:t>Proses</a:t>
          </a:r>
        </a:p>
      </dgm:t>
    </dgm:pt>
    <dgm:pt modelId="{A105EEF3-9E33-4743-89CB-BE645A0965BA}" type="parTrans" cxnId="{4DC1AF71-DC9B-D447-B2A8-541C68E8C438}">
      <dgm:prSet/>
      <dgm:spPr/>
      <dgm:t>
        <a:bodyPr/>
        <a:lstStyle/>
        <a:p>
          <a:endParaRPr lang="en-US"/>
        </a:p>
      </dgm:t>
    </dgm:pt>
    <dgm:pt modelId="{EC1AABCB-0827-CF49-8ED2-DE629B322038}" type="sibTrans" cxnId="{4DC1AF71-DC9B-D447-B2A8-541C68E8C438}">
      <dgm:prSet/>
      <dgm:spPr/>
      <dgm:t>
        <a:bodyPr/>
        <a:lstStyle/>
        <a:p>
          <a:endParaRPr lang="en-US"/>
        </a:p>
      </dgm:t>
    </dgm:pt>
    <dgm:pt modelId="{12A7C31E-0761-7E4A-BC6B-2DC79C558DDB}">
      <dgm:prSet phldrT="[Text]"/>
      <dgm:spPr/>
      <dgm:t>
        <a:bodyPr/>
        <a:lstStyle/>
        <a:p>
          <a:r>
            <a:rPr lang="en-US" dirty="0"/>
            <a:t>Tau</a:t>
          </a:r>
        </a:p>
      </dgm:t>
    </dgm:pt>
    <dgm:pt modelId="{9C01F74F-61EE-F046-B810-7B13CE717C93}" type="parTrans" cxnId="{23952658-D273-FD41-9BD5-6F5F4620FAE8}">
      <dgm:prSet/>
      <dgm:spPr/>
      <dgm:t>
        <a:bodyPr/>
        <a:lstStyle/>
        <a:p>
          <a:endParaRPr lang="en-US"/>
        </a:p>
      </dgm:t>
    </dgm:pt>
    <dgm:pt modelId="{557646B9-5472-C44B-B5A1-E3BFD424E9AA}" type="sibTrans" cxnId="{23952658-D273-FD41-9BD5-6F5F4620FAE8}">
      <dgm:prSet/>
      <dgm:spPr/>
      <dgm:t>
        <a:bodyPr/>
        <a:lstStyle/>
        <a:p>
          <a:endParaRPr lang="en-US"/>
        </a:p>
      </dgm:t>
    </dgm:pt>
    <dgm:pt modelId="{53A8F652-3018-0B4D-A280-75CBDA06E30F}" type="pres">
      <dgm:prSet presAssocID="{2C9D1612-6DB8-BB43-B63D-A6E2E89F46DF}" presName="Name0" presStyleCnt="0">
        <dgm:presLayoutVars>
          <dgm:dir/>
          <dgm:resizeHandles val="exact"/>
        </dgm:presLayoutVars>
      </dgm:prSet>
      <dgm:spPr/>
    </dgm:pt>
    <dgm:pt modelId="{27D63216-560F-FE41-8432-1CC3A653DE13}" type="pres">
      <dgm:prSet presAssocID="{AF6E66BA-A8A7-694B-83F7-E90806F36BA9}" presName="node" presStyleLbl="node1" presStyleIdx="0" presStyleCnt="3">
        <dgm:presLayoutVars>
          <dgm:bulletEnabled val="1"/>
        </dgm:presLayoutVars>
      </dgm:prSet>
      <dgm:spPr/>
    </dgm:pt>
    <dgm:pt modelId="{1046ECC6-5997-8B48-8DC8-57883A11AE0A}" type="pres">
      <dgm:prSet presAssocID="{6B08940A-8268-8D43-929B-09685BDF2D0A}" presName="sibTrans" presStyleLbl="sibTrans2D1" presStyleIdx="0" presStyleCnt="2"/>
      <dgm:spPr/>
    </dgm:pt>
    <dgm:pt modelId="{9AADBEEA-7884-854E-BC52-55A9A6F774DB}" type="pres">
      <dgm:prSet presAssocID="{6B08940A-8268-8D43-929B-09685BDF2D0A}" presName="connectorText" presStyleLbl="sibTrans2D1" presStyleIdx="0" presStyleCnt="2"/>
      <dgm:spPr/>
    </dgm:pt>
    <dgm:pt modelId="{A374FF9D-B7A3-9546-BF32-4E1188011C2C}" type="pres">
      <dgm:prSet presAssocID="{2D609457-F7E5-554C-890B-91C01B76F8C3}" presName="node" presStyleLbl="node1" presStyleIdx="1" presStyleCnt="3">
        <dgm:presLayoutVars>
          <dgm:bulletEnabled val="1"/>
        </dgm:presLayoutVars>
      </dgm:prSet>
      <dgm:spPr/>
    </dgm:pt>
    <dgm:pt modelId="{1A363916-685A-D14A-A820-F6BEBF4D3716}" type="pres">
      <dgm:prSet presAssocID="{EC1AABCB-0827-CF49-8ED2-DE629B322038}" presName="sibTrans" presStyleLbl="sibTrans2D1" presStyleIdx="1" presStyleCnt="2"/>
      <dgm:spPr/>
    </dgm:pt>
    <dgm:pt modelId="{5FB34B26-0519-8D41-93EF-D008ACFBB6D6}" type="pres">
      <dgm:prSet presAssocID="{EC1AABCB-0827-CF49-8ED2-DE629B322038}" presName="connectorText" presStyleLbl="sibTrans2D1" presStyleIdx="1" presStyleCnt="2"/>
      <dgm:spPr/>
    </dgm:pt>
    <dgm:pt modelId="{25355D79-165D-5548-935C-ACD9F393DF1E}" type="pres">
      <dgm:prSet presAssocID="{12A7C31E-0761-7E4A-BC6B-2DC79C558DDB}" presName="node" presStyleLbl="node1" presStyleIdx="2" presStyleCnt="3">
        <dgm:presLayoutVars>
          <dgm:bulletEnabled val="1"/>
        </dgm:presLayoutVars>
      </dgm:prSet>
      <dgm:spPr/>
    </dgm:pt>
  </dgm:ptLst>
  <dgm:cxnLst>
    <dgm:cxn modelId="{BBAD6513-FFA5-3C4C-8040-EAD1306CE679}" type="presOf" srcId="{AF6E66BA-A8A7-694B-83F7-E90806F36BA9}" destId="{27D63216-560F-FE41-8432-1CC3A653DE13}" srcOrd="0" destOrd="0" presId="urn:microsoft.com/office/officeart/2005/8/layout/process1"/>
    <dgm:cxn modelId="{EE540318-FDA8-9F40-A7FB-31E64E84EE76}" type="presOf" srcId="{EC1AABCB-0827-CF49-8ED2-DE629B322038}" destId="{5FB34B26-0519-8D41-93EF-D008ACFBB6D6}" srcOrd="1" destOrd="0" presId="urn:microsoft.com/office/officeart/2005/8/layout/process1"/>
    <dgm:cxn modelId="{23952658-D273-FD41-9BD5-6F5F4620FAE8}" srcId="{2C9D1612-6DB8-BB43-B63D-A6E2E89F46DF}" destId="{12A7C31E-0761-7E4A-BC6B-2DC79C558DDB}" srcOrd="2" destOrd="0" parTransId="{9C01F74F-61EE-F046-B810-7B13CE717C93}" sibTransId="{557646B9-5472-C44B-B5A1-E3BFD424E9AA}"/>
    <dgm:cxn modelId="{A1AE725F-B279-C646-8844-451D5B90EEBE}" type="presOf" srcId="{12A7C31E-0761-7E4A-BC6B-2DC79C558DDB}" destId="{25355D79-165D-5548-935C-ACD9F393DF1E}" srcOrd="0" destOrd="0" presId="urn:microsoft.com/office/officeart/2005/8/layout/process1"/>
    <dgm:cxn modelId="{412AB45F-1B2E-464A-A1AA-590987E6D1EE}" type="presOf" srcId="{6B08940A-8268-8D43-929B-09685BDF2D0A}" destId="{9AADBEEA-7884-854E-BC52-55A9A6F774DB}" srcOrd="1" destOrd="0" presId="urn:microsoft.com/office/officeart/2005/8/layout/process1"/>
    <dgm:cxn modelId="{4DC1AF71-DC9B-D447-B2A8-541C68E8C438}" srcId="{2C9D1612-6DB8-BB43-B63D-A6E2E89F46DF}" destId="{2D609457-F7E5-554C-890B-91C01B76F8C3}" srcOrd="1" destOrd="0" parTransId="{A105EEF3-9E33-4743-89CB-BE645A0965BA}" sibTransId="{EC1AABCB-0827-CF49-8ED2-DE629B322038}"/>
    <dgm:cxn modelId="{0385F977-AF29-0F48-B28E-A9305B24B5D5}" type="presOf" srcId="{6B08940A-8268-8D43-929B-09685BDF2D0A}" destId="{1046ECC6-5997-8B48-8DC8-57883A11AE0A}" srcOrd="0" destOrd="0" presId="urn:microsoft.com/office/officeart/2005/8/layout/process1"/>
    <dgm:cxn modelId="{78E85498-A330-2B4D-A5B8-2C77A90B85E1}" srcId="{2C9D1612-6DB8-BB43-B63D-A6E2E89F46DF}" destId="{AF6E66BA-A8A7-694B-83F7-E90806F36BA9}" srcOrd="0" destOrd="0" parTransId="{F5D7A48B-4367-6C47-9DCC-59475A281781}" sibTransId="{6B08940A-8268-8D43-929B-09685BDF2D0A}"/>
    <dgm:cxn modelId="{7F7BD4CC-6D1B-5C4E-84D3-1D5C88EAFFFF}" type="presOf" srcId="{EC1AABCB-0827-CF49-8ED2-DE629B322038}" destId="{1A363916-685A-D14A-A820-F6BEBF4D3716}" srcOrd="0" destOrd="0" presId="urn:microsoft.com/office/officeart/2005/8/layout/process1"/>
    <dgm:cxn modelId="{F15B28D4-9F56-4F43-94CC-6371B9DB28E3}" type="presOf" srcId="{2C9D1612-6DB8-BB43-B63D-A6E2E89F46DF}" destId="{53A8F652-3018-0B4D-A280-75CBDA06E30F}" srcOrd="0" destOrd="0" presId="urn:microsoft.com/office/officeart/2005/8/layout/process1"/>
    <dgm:cxn modelId="{A9CC15F4-7BB8-5747-8FB4-4EAAF2E0C197}" type="presOf" srcId="{2D609457-F7E5-554C-890B-91C01B76F8C3}" destId="{A374FF9D-B7A3-9546-BF32-4E1188011C2C}" srcOrd="0" destOrd="0" presId="urn:microsoft.com/office/officeart/2005/8/layout/process1"/>
    <dgm:cxn modelId="{889DEC8B-F65B-1540-B489-A878161473EA}" type="presParOf" srcId="{53A8F652-3018-0B4D-A280-75CBDA06E30F}" destId="{27D63216-560F-FE41-8432-1CC3A653DE13}" srcOrd="0" destOrd="0" presId="urn:microsoft.com/office/officeart/2005/8/layout/process1"/>
    <dgm:cxn modelId="{2CDCA4E5-29E3-ED4E-8AFF-4347609273F6}" type="presParOf" srcId="{53A8F652-3018-0B4D-A280-75CBDA06E30F}" destId="{1046ECC6-5997-8B48-8DC8-57883A11AE0A}" srcOrd="1" destOrd="0" presId="urn:microsoft.com/office/officeart/2005/8/layout/process1"/>
    <dgm:cxn modelId="{14A18DA2-EE90-8249-8B02-448DDF68BA30}" type="presParOf" srcId="{1046ECC6-5997-8B48-8DC8-57883A11AE0A}" destId="{9AADBEEA-7884-854E-BC52-55A9A6F774DB}" srcOrd="0" destOrd="0" presId="urn:microsoft.com/office/officeart/2005/8/layout/process1"/>
    <dgm:cxn modelId="{7B375BC5-F6C6-7A4F-83EE-766743A967FA}" type="presParOf" srcId="{53A8F652-3018-0B4D-A280-75CBDA06E30F}" destId="{A374FF9D-B7A3-9546-BF32-4E1188011C2C}" srcOrd="2" destOrd="0" presId="urn:microsoft.com/office/officeart/2005/8/layout/process1"/>
    <dgm:cxn modelId="{7CE21E3B-5298-A54C-8225-42C6A005D21F}" type="presParOf" srcId="{53A8F652-3018-0B4D-A280-75CBDA06E30F}" destId="{1A363916-685A-D14A-A820-F6BEBF4D3716}" srcOrd="3" destOrd="0" presId="urn:microsoft.com/office/officeart/2005/8/layout/process1"/>
    <dgm:cxn modelId="{DAD9ED04-498F-834C-A4F9-F310DBED9E22}" type="presParOf" srcId="{1A363916-685A-D14A-A820-F6BEBF4D3716}" destId="{5FB34B26-0519-8D41-93EF-D008ACFBB6D6}" srcOrd="0" destOrd="0" presId="urn:microsoft.com/office/officeart/2005/8/layout/process1"/>
    <dgm:cxn modelId="{0A496C87-2B83-6341-9E37-92B493CCCBE6}" type="presParOf" srcId="{53A8F652-3018-0B4D-A280-75CBDA06E30F}" destId="{25355D79-165D-5548-935C-ACD9F393DF1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00E485-9200-4AFA-8C50-4D3594D8A6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765510-F0E9-4746-A66F-6949938F29D9}">
      <dgm:prSet phldrT="[Text]"/>
      <dgm:spPr/>
      <dgm:t>
        <a:bodyPr/>
        <a:lstStyle/>
        <a:p>
          <a:r>
            <a:rPr lang="en-US" dirty="0" err="1"/>
            <a:t>Analisis</a:t>
          </a:r>
          <a:endParaRPr lang="en-US" dirty="0"/>
        </a:p>
      </dgm:t>
    </dgm:pt>
    <dgm:pt modelId="{A6019C2C-1EED-413E-A20F-5BDFE2F84DAB}" type="parTrans" cxnId="{E2AB61FA-94E4-4432-A888-0028655CAF51}">
      <dgm:prSet/>
      <dgm:spPr/>
      <dgm:t>
        <a:bodyPr/>
        <a:lstStyle/>
        <a:p>
          <a:endParaRPr lang="en-US"/>
        </a:p>
      </dgm:t>
    </dgm:pt>
    <dgm:pt modelId="{E1DC3360-B590-4CFE-AA79-9972C0315EC4}" type="sibTrans" cxnId="{E2AB61FA-94E4-4432-A888-0028655CAF51}">
      <dgm:prSet/>
      <dgm:spPr/>
      <dgm:t>
        <a:bodyPr/>
        <a:lstStyle/>
        <a:p>
          <a:endParaRPr lang="en-US"/>
        </a:p>
      </dgm:t>
    </dgm:pt>
    <dgm:pt modelId="{AF534257-97D0-46B6-93A8-09C3B3353DCC}">
      <dgm:prSet phldrT="[Text]"/>
      <dgm:spPr/>
      <dgm:t>
        <a:bodyPr/>
        <a:lstStyle/>
        <a:p>
          <a:r>
            <a:rPr lang="en-US" dirty="0" err="1"/>
            <a:t>kualitatif</a:t>
          </a:r>
          <a:endParaRPr lang="en-US" dirty="0"/>
        </a:p>
      </dgm:t>
    </dgm:pt>
    <dgm:pt modelId="{21A42F2E-A48E-45CC-B4D6-3E7A24F7C255}" type="parTrans" cxnId="{D84027E9-91C1-4E9B-BD0D-BA31268595AC}">
      <dgm:prSet/>
      <dgm:spPr/>
      <dgm:t>
        <a:bodyPr/>
        <a:lstStyle/>
        <a:p>
          <a:endParaRPr lang="en-US"/>
        </a:p>
      </dgm:t>
    </dgm:pt>
    <dgm:pt modelId="{0D72FE7C-B3C7-43AA-9632-AB3831F6EBAF}" type="sibTrans" cxnId="{D84027E9-91C1-4E9B-BD0D-BA31268595AC}">
      <dgm:prSet/>
      <dgm:spPr/>
      <dgm:t>
        <a:bodyPr/>
        <a:lstStyle/>
        <a:p>
          <a:endParaRPr lang="en-US"/>
        </a:p>
      </dgm:t>
    </dgm:pt>
    <dgm:pt modelId="{1B2637A7-DB08-47D9-847E-349D8F498E65}">
      <dgm:prSet phldrT="[Text]"/>
      <dgm:spPr/>
      <dgm:t>
        <a:bodyPr/>
        <a:lstStyle/>
        <a:p>
          <a:r>
            <a:rPr lang="en-US" dirty="0" err="1"/>
            <a:t>kuantitatif</a:t>
          </a:r>
          <a:endParaRPr lang="en-US" dirty="0"/>
        </a:p>
      </dgm:t>
    </dgm:pt>
    <dgm:pt modelId="{40EA0EBD-2335-4936-AFF2-2518D6DA62E9}" type="parTrans" cxnId="{AEFFF11A-C994-47DE-AF01-D22762FD64B1}">
      <dgm:prSet/>
      <dgm:spPr/>
      <dgm:t>
        <a:bodyPr/>
        <a:lstStyle/>
        <a:p>
          <a:endParaRPr lang="en-US"/>
        </a:p>
      </dgm:t>
    </dgm:pt>
    <dgm:pt modelId="{528200B1-CC0E-447A-81C5-6DCF27A22686}" type="sibTrans" cxnId="{AEFFF11A-C994-47DE-AF01-D22762FD64B1}">
      <dgm:prSet/>
      <dgm:spPr/>
      <dgm:t>
        <a:bodyPr/>
        <a:lstStyle/>
        <a:p>
          <a:endParaRPr lang="en-US"/>
        </a:p>
      </dgm:t>
    </dgm:pt>
    <dgm:pt modelId="{1F6A54BC-2954-482D-8D04-72D19BED46ED}" type="pres">
      <dgm:prSet presAssocID="{1600E485-9200-4AFA-8C50-4D3594D8A6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678C87-ADA5-4ED9-8303-04F9EBE43230}" type="pres">
      <dgm:prSet presAssocID="{BB765510-F0E9-4746-A66F-6949938F29D9}" presName="hierRoot1" presStyleCnt="0">
        <dgm:presLayoutVars>
          <dgm:hierBranch val="init"/>
        </dgm:presLayoutVars>
      </dgm:prSet>
      <dgm:spPr/>
    </dgm:pt>
    <dgm:pt modelId="{1F0280FE-776E-495A-908D-437BEB00705B}" type="pres">
      <dgm:prSet presAssocID="{BB765510-F0E9-4746-A66F-6949938F29D9}" presName="rootComposite1" presStyleCnt="0"/>
      <dgm:spPr/>
    </dgm:pt>
    <dgm:pt modelId="{A20D1978-0F76-437D-AA20-07C20002B467}" type="pres">
      <dgm:prSet presAssocID="{BB765510-F0E9-4746-A66F-6949938F29D9}" presName="rootText1" presStyleLbl="node0" presStyleIdx="0" presStyleCnt="1" custScaleX="168200">
        <dgm:presLayoutVars>
          <dgm:chPref val="3"/>
        </dgm:presLayoutVars>
      </dgm:prSet>
      <dgm:spPr/>
    </dgm:pt>
    <dgm:pt modelId="{8FBC572A-FD40-47A2-A1AE-9C00FEDB96DD}" type="pres">
      <dgm:prSet presAssocID="{BB765510-F0E9-4746-A66F-6949938F29D9}" presName="rootConnector1" presStyleLbl="node1" presStyleIdx="0" presStyleCnt="0"/>
      <dgm:spPr/>
    </dgm:pt>
    <dgm:pt modelId="{58B52B27-FCCC-4D50-B242-82DA2FDBC4CD}" type="pres">
      <dgm:prSet presAssocID="{BB765510-F0E9-4746-A66F-6949938F29D9}" presName="hierChild2" presStyleCnt="0"/>
      <dgm:spPr/>
    </dgm:pt>
    <dgm:pt modelId="{BCF623F7-A373-420C-94CD-F1A288EE78AF}" type="pres">
      <dgm:prSet presAssocID="{21A42F2E-A48E-45CC-B4D6-3E7A24F7C255}" presName="Name37" presStyleLbl="parChTrans1D2" presStyleIdx="0" presStyleCnt="2"/>
      <dgm:spPr/>
    </dgm:pt>
    <dgm:pt modelId="{92EF307A-0CA1-463D-BA86-AB98D9DE2110}" type="pres">
      <dgm:prSet presAssocID="{AF534257-97D0-46B6-93A8-09C3B3353DCC}" presName="hierRoot2" presStyleCnt="0">
        <dgm:presLayoutVars>
          <dgm:hierBranch val="init"/>
        </dgm:presLayoutVars>
      </dgm:prSet>
      <dgm:spPr/>
    </dgm:pt>
    <dgm:pt modelId="{6B465928-AF1E-4817-B056-ED0731EAE4DE}" type="pres">
      <dgm:prSet presAssocID="{AF534257-97D0-46B6-93A8-09C3B3353DCC}" presName="rootComposite" presStyleCnt="0"/>
      <dgm:spPr/>
    </dgm:pt>
    <dgm:pt modelId="{E42AD141-62E4-47CE-91CE-120B71A42BBF}" type="pres">
      <dgm:prSet presAssocID="{AF534257-97D0-46B6-93A8-09C3B3353DCC}" presName="rootText" presStyleLbl="node2" presStyleIdx="0" presStyleCnt="2" custScaleX="160362">
        <dgm:presLayoutVars>
          <dgm:chPref val="3"/>
        </dgm:presLayoutVars>
      </dgm:prSet>
      <dgm:spPr/>
    </dgm:pt>
    <dgm:pt modelId="{8C7F6014-62FA-4163-A1E9-93B55EBBAEF8}" type="pres">
      <dgm:prSet presAssocID="{AF534257-97D0-46B6-93A8-09C3B3353DCC}" presName="rootConnector" presStyleLbl="node2" presStyleIdx="0" presStyleCnt="2"/>
      <dgm:spPr/>
    </dgm:pt>
    <dgm:pt modelId="{9EBCB855-B89C-46AB-ABF1-1118DF203E0A}" type="pres">
      <dgm:prSet presAssocID="{AF534257-97D0-46B6-93A8-09C3B3353DCC}" presName="hierChild4" presStyleCnt="0"/>
      <dgm:spPr/>
    </dgm:pt>
    <dgm:pt modelId="{B0B0B4F7-8E81-4AFD-BBFF-35D5605B087E}" type="pres">
      <dgm:prSet presAssocID="{AF534257-97D0-46B6-93A8-09C3B3353DCC}" presName="hierChild5" presStyleCnt="0"/>
      <dgm:spPr/>
    </dgm:pt>
    <dgm:pt modelId="{BBACBB1D-1113-4804-A573-A257CF8D719E}" type="pres">
      <dgm:prSet presAssocID="{40EA0EBD-2335-4936-AFF2-2518D6DA62E9}" presName="Name37" presStyleLbl="parChTrans1D2" presStyleIdx="1" presStyleCnt="2"/>
      <dgm:spPr/>
    </dgm:pt>
    <dgm:pt modelId="{C2AE1400-71F8-4B14-8611-A05652D821C0}" type="pres">
      <dgm:prSet presAssocID="{1B2637A7-DB08-47D9-847E-349D8F498E65}" presName="hierRoot2" presStyleCnt="0">
        <dgm:presLayoutVars>
          <dgm:hierBranch val="init"/>
        </dgm:presLayoutVars>
      </dgm:prSet>
      <dgm:spPr/>
    </dgm:pt>
    <dgm:pt modelId="{F98D95DC-3FDE-44D4-807A-0A6FD194F147}" type="pres">
      <dgm:prSet presAssocID="{1B2637A7-DB08-47D9-847E-349D8F498E65}" presName="rootComposite" presStyleCnt="0"/>
      <dgm:spPr/>
    </dgm:pt>
    <dgm:pt modelId="{C4BBE6EC-41AE-4A1C-BAE8-CE6B9DB4B5C7}" type="pres">
      <dgm:prSet presAssocID="{1B2637A7-DB08-47D9-847E-349D8F498E65}" presName="rootText" presStyleLbl="node2" presStyleIdx="1" presStyleCnt="2" custScaleX="142547">
        <dgm:presLayoutVars>
          <dgm:chPref val="3"/>
        </dgm:presLayoutVars>
      </dgm:prSet>
      <dgm:spPr/>
    </dgm:pt>
    <dgm:pt modelId="{97336E38-3176-47DA-93F7-861163F49F28}" type="pres">
      <dgm:prSet presAssocID="{1B2637A7-DB08-47D9-847E-349D8F498E65}" presName="rootConnector" presStyleLbl="node2" presStyleIdx="1" presStyleCnt="2"/>
      <dgm:spPr/>
    </dgm:pt>
    <dgm:pt modelId="{7C8A8B86-B77C-443E-B3A5-E13D7A13E616}" type="pres">
      <dgm:prSet presAssocID="{1B2637A7-DB08-47D9-847E-349D8F498E65}" presName="hierChild4" presStyleCnt="0"/>
      <dgm:spPr/>
    </dgm:pt>
    <dgm:pt modelId="{1CE44A3E-D496-4FD2-964E-A14EE1D23A45}" type="pres">
      <dgm:prSet presAssocID="{1B2637A7-DB08-47D9-847E-349D8F498E65}" presName="hierChild5" presStyleCnt="0"/>
      <dgm:spPr/>
    </dgm:pt>
    <dgm:pt modelId="{7FB77B0A-A4AB-4BC7-A104-8615DC88F7E8}" type="pres">
      <dgm:prSet presAssocID="{BB765510-F0E9-4746-A66F-6949938F29D9}" presName="hierChild3" presStyleCnt="0"/>
      <dgm:spPr/>
    </dgm:pt>
  </dgm:ptLst>
  <dgm:cxnLst>
    <dgm:cxn modelId="{AEFFF11A-C994-47DE-AF01-D22762FD64B1}" srcId="{BB765510-F0E9-4746-A66F-6949938F29D9}" destId="{1B2637A7-DB08-47D9-847E-349D8F498E65}" srcOrd="1" destOrd="0" parTransId="{40EA0EBD-2335-4936-AFF2-2518D6DA62E9}" sibTransId="{528200B1-CC0E-447A-81C5-6DCF27A22686}"/>
    <dgm:cxn modelId="{1118A243-7155-43CC-A8E1-47323000F2F2}" type="presOf" srcId="{1B2637A7-DB08-47D9-847E-349D8F498E65}" destId="{97336E38-3176-47DA-93F7-861163F49F28}" srcOrd="1" destOrd="0" presId="urn:microsoft.com/office/officeart/2005/8/layout/orgChart1"/>
    <dgm:cxn modelId="{998D5E44-FDC3-4152-9840-44865E1DD903}" type="presOf" srcId="{BB765510-F0E9-4746-A66F-6949938F29D9}" destId="{8FBC572A-FD40-47A2-A1AE-9C00FEDB96DD}" srcOrd="1" destOrd="0" presId="urn:microsoft.com/office/officeart/2005/8/layout/orgChart1"/>
    <dgm:cxn modelId="{98563C90-5F74-4CF2-B15B-93B7FD6D2F7D}" type="presOf" srcId="{40EA0EBD-2335-4936-AFF2-2518D6DA62E9}" destId="{BBACBB1D-1113-4804-A573-A257CF8D719E}" srcOrd="0" destOrd="0" presId="urn:microsoft.com/office/officeart/2005/8/layout/orgChart1"/>
    <dgm:cxn modelId="{BF1D9C9C-55F3-4474-8E4B-0C6A2C4D7406}" type="presOf" srcId="{AF534257-97D0-46B6-93A8-09C3B3353DCC}" destId="{E42AD141-62E4-47CE-91CE-120B71A42BBF}" srcOrd="0" destOrd="0" presId="urn:microsoft.com/office/officeart/2005/8/layout/orgChart1"/>
    <dgm:cxn modelId="{90C841AE-D599-4264-8FB5-4710B13AEF11}" type="presOf" srcId="{AF534257-97D0-46B6-93A8-09C3B3353DCC}" destId="{8C7F6014-62FA-4163-A1E9-93B55EBBAEF8}" srcOrd="1" destOrd="0" presId="urn:microsoft.com/office/officeart/2005/8/layout/orgChart1"/>
    <dgm:cxn modelId="{9E4A37B7-85F4-4FFC-A49E-5EC9EFD3D134}" type="presOf" srcId="{1B2637A7-DB08-47D9-847E-349D8F498E65}" destId="{C4BBE6EC-41AE-4A1C-BAE8-CE6B9DB4B5C7}" srcOrd="0" destOrd="0" presId="urn:microsoft.com/office/officeart/2005/8/layout/orgChart1"/>
    <dgm:cxn modelId="{A13FEFBF-8026-494B-ABDD-7977D0445A73}" type="presOf" srcId="{BB765510-F0E9-4746-A66F-6949938F29D9}" destId="{A20D1978-0F76-437D-AA20-07C20002B467}" srcOrd="0" destOrd="0" presId="urn:microsoft.com/office/officeart/2005/8/layout/orgChart1"/>
    <dgm:cxn modelId="{E9CE8BCA-6C9B-48F3-8156-EF12DA8AFE77}" type="presOf" srcId="{21A42F2E-A48E-45CC-B4D6-3E7A24F7C255}" destId="{BCF623F7-A373-420C-94CD-F1A288EE78AF}" srcOrd="0" destOrd="0" presId="urn:microsoft.com/office/officeart/2005/8/layout/orgChart1"/>
    <dgm:cxn modelId="{D84027E9-91C1-4E9B-BD0D-BA31268595AC}" srcId="{BB765510-F0E9-4746-A66F-6949938F29D9}" destId="{AF534257-97D0-46B6-93A8-09C3B3353DCC}" srcOrd="0" destOrd="0" parTransId="{21A42F2E-A48E-45CC-B4D6-3E7A24F7C255}" sibTransId="{0D72FE7C-B3C7-43AA-9632-AB3831F6EBAF}"/>
    <dgm:cxn modelId="{07F465F5-A866-4A26-9051-0E187CAD02FF}" type="presOf" srcId="{1600E485-9200-4AFA-8C50-4D3594D8A6A8}" destId="{1F6A54BC-2954-482D-8D04-72D19BED46ED}" srcOrd="0" destOrd="0" presId="urn:microsoft.com/office/officeart/2005/8/layout/orgChart1"/>
    <dgm:cxn modelId="{E2AB61FA-94E4-4432-A888-0028655CAF51}" srcId="{1600E485-9200-4AFA-8C50-4D3594D8A6A8}" destId="{BB765510-F0E9-4746-A66F-6949938F29D9}" srcOrd="0" destOrd="0" parTransId="{A6019C2C-1EED-413E-A20F-5BDFE2F84DAB}" sibTransId="{E1DC3360-B590-4CFE-AA79-9972C0315EC4}"/>
    <dgm:cxn modelId="{6C35FF50-DF2C-4080-B5C2-24F2C33D84FC}" type="presParOf" srcId="{1F6A54BC-2954-482D-8D04-72D19BED46ED}" destId="{6B678C87-ADA5-4ED9-8303-04F9EBE43230}" srcOrd="0" destOrd="0" presId="urn:microsoft.com/office/officeart/2005/8/layout/orgChart1"/>
    <dgm:cxn modelId="{AD6E8524-CFD0-43CE-9120-1ADAA0B0AF90}" type="presParOf" srcId="{6B678C87-ADA5-4ED9-8303-04F9EBE43230}" destId="{1F0280FE-776E-495A-908D-437BEB00705B}" srcOrd="0" destOrd="0" presId="urn:microsoft.com/office/officeart/2005/8/layout/orgChart1"/>
    <dgm:cxn modelId="{1F2717E0-97F3-4521-B356-20843D32FFA2}" type="presParOf" srcId="{1F0280FE-776E-495A-908D-437BEB00705B}" destId="{A20D1978-0F76-437D-AA20-07C20002B467}" srcOrd="0" destOrd="0" presId="urn:microsoft.com/office/officeart/2005/8/layout/orgChart1"/>
    <dgm:cxn modelId="{E25423E4-161C-400A-82E2-43E0A953ADC5}" type="presParOf" srcId="{1F0280FE-776E-495A-908D-437BEB00705B}" destId="{8FBC572A-FD40-47A2-A1AE-9C00FEDB96DD}" srcOrd="1" destOrd="0" presId="urn:microsoft.com/office/officeart/2005/8/layout/orgChart1"/>
    <dgm:cxn modelId="{46CF7D3E-A895-48A7-BCAA-1E6CCC6D3C61}" type="presParOf" srcId="{6B678C87-ADA5-4ED9-8303-04F9EBE43230}" destId="{58B52B27-FCCC-4D50-B242-82DA2FDBC4CD}" srcOrd="1" destOrd="0" presId="urn:microsoft.com/office/officeart/2005/8/layout/orgChart1"/>
    <dgm:cxn modelId="{51FBC5EF-D869-4AE6-A489-1537BDDEF212}" type="presParOf" srcId="{58B52B27-FCCC-4D50-B242-82DA2FDBC4CD}" destId="{BCF623F7-A373-420C-94CD-F1A288EE78AF}" srcOrd="0" destOrd="0" presId="urn:microsoft.com/office/officeart/2005/8/layout/orgChart1"/>
    <dgm:cxn modelId="{1C77C267-9642-4224-A0C4-E02027228489}" type="presParOf" srcId="{58B52B27-FCCC-4D50-B242-82DA2FDBC4CD}" destId="{92EF307A-0CA1-463D-BA86-AB98D9DE2110}" srcOrd="1" destOrd="0" presId="urn:microsoft.com/office/officeart/2005/8/layout/orgChart1"/>
    <dgm:cxn modelId="{21882A43-C096-4B4A-8BEE-A724892AB50E}" type="presParOf" srcId="{92EF307A-0CA1-463D-BA86-AB98D9DE2110}" destId="{6B465928-AF1E-4817-B056-ED0731EAE4DE}" srcOrd="0" destOrd="0" presId="urn:microsoft.com/office/officeart/2005/8/layout/orgChart1"/>
    <dgm:cxn modelId="{AF5EDCCB-C8A7-4AB0-BCB2-5898D4805288}" type="presParOf" srcId="{6B465928-AF1E-4817-B056-ED0731EAE4DE}" destId="{E42AD141-62E4-47CE-91CE-120B71A42BBF}" srcOrd="0" destOrd="0" presId="urn:microsoft.com/office/officeart/2005/8/layout/orgChart1"/>
    <dgm:cxn modelId="{2FE4F811-EB69-4959-A211-083B137F7B23}" type="presParOf" srcId="{6B465928-AF1E-4817-B056-ED0731EAE4DE}" destId="{8C7F6014-62FA-4163-A1E9-93B55EBBAEF8}" srcOrd="1" destOrd="0" presId="urn:microsoft.com/office/officeart/2005/8/layout/orgChart1"/>
    <dgm:cxn modelId="{10DD65F9-E118-449A-B26B-841640739F28}" type="presParOf" srcId="{92EF307A-0CA1-463D-BA86-AB98D9DE2110}" destId="{9EBCB855-B89C-46AB-ABF1-1118DF203E0A}" srcOrd="1" destOrd="0" presId="urn:microsoft.com/office/officeart/2005/8/layout/orgChart1"/>
    <dgm:cxn modelId="{10BE4EDF-81F9-4A4C-BE1F-CD86B33A21F6}" type="presParOf" srcId="{92EF307A-0CA1-463D-BA86-AB98D9DE2110}" destId="{B0B0B4F7-8E81-4AFD-BBFF-35D5605B087E}" srcOrd="2" destOrd="0" presId="urn:microsoft.com/office/officeart/2005/8/layout/orgChart1"/>
    <dgm:cxn modelId="{6D749367-BC6F-4B0A-9300-8ED5CA69E176}" type="presParOf" srcId="{58B52B27-FCCC-4D50-B242-82DA2FDBC4CD}" destId="{BBACBB1D-1113-4804-A573-A257CF8D719E}" srcOrd="2" destOrd="0" presId="urn:microsoft.com/office/officeart/2005/8/layout/orgChart1"/>
    <dgm:cxn modelId="{90E68840-8B33-492D-9DD4-7D57A4FAD3D9}" type="presParOf" srcId="{58B52B27-FCCC-4D50-B242-82DA2FDBC4CD}" destId="{C2AE1400-71F8-4B14-8611-A05652D821C0}" srcOrd="3" destOrd="0" presId="urn:microsoft.com/office/officeart/2005/8/layout/orgChart1"/>
    <dgm:cxn modelId="{D54B5C64-B155-46F5-847E-D1D82DDC6B87}" type="presParOf" srcId="{C2AE1400-71F8-4B14-8611-A05652D821C0}" destId="{F98D95DC-3FDE-44D4-807A-0A6FD194F147}" srcOrd="0" destOrd="0" presId="urn:microsoft.com/office/officeart/2005/8/layout/orgChart1"/>
    <dgm:cxn modelId="{D02985AC-E324-43E1-AA31-A54CDC7A8195}" type="presParOf" srcId="{F98D95DC-3FDE-44D4-807A-0A6FD194F147}" destId="{C4BBE6EC-41AE-4A1C-BAE8-CE6B9DB4B5C7}" srcOrd="0" destOrd="0" presId="urn:microsoft.com/office/officeart/2005/8/layout/orgChart1"/>
    <dgm:cxn modelId="{068BB446-F418-44A4-9172-CE8C4365705B}" type="presParOf" srcId="{F98D95DC-3FDE-44D4-807A-0A6FD194F147}" destId="{97336E38-3176-47DA-93F7-861163F49F28}" srcOrd="1" destOrd="0" presId="urn:microsoft.com/office/officeart/2005/8/layout/orgChart1"/>
    <dgm:cxn modelId="{723E44E1-8FB9-4D4A-8AEE-600C48C874CA}" type="presParOf" srcId="{C2AE1400-71F8-4B14-8611-A05652D821C0}" destId="{7C8A8B86-B77C-443E-B3A5-E13D7A13E616}" srcOrd="1" destOrd="0" presId="urn:microsoft.com/office/officeart/2005/8/layout/orgChart1"/>
    <dgm:cxn modelId="{EC9C678C-C237-4AD4-9E3F-0DA58C375982}" type="presParOf" srcId="{C2AE1400-71F8-4B14-8611-A05652D821C0}" destId="{1CE44A3E-D496-4FD2-964E-A14EE1D23A45}" srcOrd="2" destOrd="0" presId="urn:microsoft.com/office/officeart/2005/8/layout/orgChart1"/>
    <dgm:cxn modelId="{B76003A2-E372-4748-B7E4-AB1133D7D119}" type="presParOf" srcId="{6B678C87-ADA5-4ED9-8303-04F9EBE43230}" destId="{7FB77B0A-A4AB-4BC7-A104-8615DC88F7E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00E485-9200-4AFA-8C50-4D3594D8A6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765510-F0E9-4746-A66F-6949938F29D9}">
      <dgm:prSet phldrT="[Text]"/>
      <dgm:spPr/>
      <dgm:t>
        <a:bodyPr/>
        <a:lstStyle/>
        <a:p>
          <a:r>
            <a:rPr lang="en-US" dirty="0" err="1"/>
            <a:t>analisis</a:t>
          </a:r>
          <a:endParaRPr lang="en-US" dirty="0"/>
        </a:p>
      </dgm:t>
    </dgm:pt>
    <dgm:pt modelId="{A6019C2C-1EED-413E-A20F-5BDFE2F84DAB}" type="parTrans" cxnId="{E2AB61FA-94E4-4432-A888-0028655CAF51}">
      <dgm:prSet/>
      <dgm:spPr/>
      <dgm:t>
        <a:bodyPr/>
        <a:lstStyle/>
        <a:p>
          <a:endParaRPr lang="en-US"/>
        </a:p>
      </dgm:t>
    </dgm:pt>
    <dgm:pt modelId="{E1DC3360-B590-4CFE-AA79-9972C0315EC4}" type="sibTrans" cxnId="{E2AB61FA-94E4-4432-A888-0028655CAF51}">
      <dgm:prSet/>
      <dgm:spPr/>
      <dgm:t>
        <a:bodyPr/>
        <a:lstStyle/>
        <a:p>
          <a:endParaRPr lang="en-US"/>
        </a:p>
      </dgm:t>
    </dgm:pt>
    <dgm:pt modelId="{AF534257-97D0-46B6-93A8-09C3B3353DCC}">
      <dgm:prSet phldrT="[Text]"/>
      <dgm:spPr/>
      <dgm:t>
        <a:bodyPr/>
        <a:lstStyle/>
        <a:p>
          <a:r>
            <a:rPr lang="en-US" dirty="0"/>
            <a:t>Instrument (Modern)</a:t>
          </a:r>
        </a:p>
      </dgm:t>
    </dgm:pt>
    <dgm:pt modelId="{21A42F2E-A48E-45CC-B4D6-3E7A24F7C255}" type="parTrans" cxnId="{D84027E9-91C1-4E9B-BD0D-BA31268595AC}">
      <dgm:prSet/>
      <dgm:spPr/>
      <dgm:t>
        <a:bodyPr/>
        <a:lstStyle/>
        <a:p>
          <a:endParaRPr lang="en-US"/>
        </a:p>
      </dgm:t>
    </dgm:pt>
    <dgm:pt modelId="{0D72FE7C-B3C7-43AA-9632-AB3831F6EBAF}" type="sibTrans" cxnId="{D84027E9-91C1-4E9B-BD0D-BA31268595AC}">
      <dgm:prSet/>
      <dgm:spPr/>
      <dgm:t>
        <a:bodyPr/>
        <a:lstStyle/>
        <a:p>
          <a:endParaRPr lang="en-US"/>
        </a:p>
      </dgm:t>
    </dgm:pt>
    <dgm:pt modelId="{1B2637A7-DB08-47D9-847E-349D8F498E65}">
      <dgm:prSet phldrT="[Text]"/>
      <dgm:spPr/>
      <dgm:t>
        <a:bodyPr/>
        <a:lstStyle/>
        <a:p>
          <a:r>
            <a:rPr lang="en-US" dirty="0" err="1"/>
            <a:t>Konvensional</a:t>
          </a:r>
          <a:r>
            <a:rPr lang="en-US" dirty="0"/>
            <a:t> (</a:t>
          </a:r>
          <a:r>
            <a:rPr lang="en-US" dirty="0" err="1"/>
            <a:t>Klasik</a:t>
          </a:r>
          <a:r>
            <a:rPr lang="en-US" dirty="0"/>
            <a:t>)</a:t>
          </a:r>
        </a:p>
      </dgm:t>
    </dgm:pt>
    <dgm:pt modelId="{40EA0EBD-2335-4936-AFF2-2518D6DA62E9}" type="parTrans" cxnId="{AEFFF11A-C994-47DE-AF01-D22762FD64B1}">
      <dgm:prSet/>
      <dgm:spPr/>
      <dgm:t>
        <a:bodyPr/>
        <a:lstStyle/>
        <a:p>
          <a:endParaRPr lang="en-US"/>
        </a:p>
      </dgm:t>
    </dgm:pt>
    <dgm:pt modelId="{528200B1-CC0E-447A-81C5-6DCF27A22686}" type="sibTrans" cxnId="{AEFFF11A-C994-47DE-AF01-D22762FD64B1}">
      <dgm:prSet/>
      <dgm:spPr/>
      <dgm:t>
        <a:bodyPr/>
        <a:lstStyle/>
        <a:p>
          <a:endParaRPr lang="en-US"/>
        </a:p>
      </dgm:t>
    </dgm:pt>
    <dgm:pt modelId="{1F6A54BC-2954-482D-8D04-72D19BED46ED}" type="pres">
      <dgm:prSet presAssocID="{1600E485-9200-4AFA-8C50-4D3594D8A6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678C87-ADA5-4ED9-8303-04F9EBE43230}" type="pres">
      <dgm:prSet presAssocID="{BB765510-F0E9-4746-A66F-6949938F29D9}" presName="hierRoot1" presStyleCnt="0">
        <dgm:presLayoutVars>
          <dgm:hierBranch val="init"/>
        </dgm:presLayoutVars>
      </dgm:prSet>
      <dgm:spPr/>
    </dgm:pt>
    <dgm:pt modelId="{1F0280FE-776E-495A-908D-437BEB00705B}" type="pres">
      <dgm:prSet presAssocID="{BB765510-F0E9-4746-A66F-6949938F29D9}" presName="rootComposite1" presStyleCnt="0"/>
      <dgm:spPr/>
    </dgm:pt>
    <dgm:pt modelId="{A20D1978-0F76-437D-AA20-07C20002B467}" type="pres">
      <dgm:prSet presAssocID="{BB765510-F0E9-4746-A66F-6949938F29D9}" presName="rootText1" presStyleLbl="node0" presStyleIdx="0" presStyleCnt="1" custScaleX="168200">
        <dgm:presLayoutVars>
          <dgm:chPref val="3"/>
        </dgm:presLayoutVars>
      </dgm:prSet>
      <dgm:spPr/>
    </dgm:pt>
    <dgm:pt modelId="{8FBC572A-FD40-47A2-A1AE-9C00FEDB96DD}" type="pres">
      <dgm:prSet presAssocID="{BB765510-F0E9-4746-A66F-6949938F29D9}" presName="rootConnector1" presStyleLbl="node1" presStyleIdx="0" presStyleCnt="0"/>
      <dgm:spPr/>
    </dgm:pt>
    <dgm:pt modelId="{58B52B27-FCCC-4D50-B242-82DA2FDBC4CD}" type="pres">
      <dgm:prSet presAssocID="{BB765510-F0E9-4746-A66F-6949938F29D9}" presName="hierChild2" presStyleCnt="0"/>
      <dgm:spPr/>
    </dgm:pt>
    <dgm:pt modelId="{BCF623F7-A373-420C-94CD-F1A288EE78AF}" type="pres">
      <dgm:prSet presAssocID="{21A42F2E-A48E-45CC-B4D6-3E7A24F7C255}" presName="Name37" presStyleLbl="parChTrans1D2" presStyleIdx="0" presStyleCnt="2"/>
      <dgm:spPr/>
    </dgm:pt>
    <dgm:pt modelId="{92EF307A-0CA1-463D-BA86-AB98D9DE2110}" type="pres">
      <dgm:prSet presAssocID="{AF534257-97D0-46B6-93A8-09C3B3353DCC}" presName="hierRoot2" presStyleCnt="0">
        <dgm:presLayoutVars>
          <dgm:hierBranch val="init"/>
        </dgm:presLayoutVars>
      </dgm:prSet>
      <dgm:spPr/>
    </dgm:pt>
    <dgm:pt modelId="{6B465928-AF1E-4817-B056-ED0731EAE4DE}" type="pres">
      <dgm:prSet presAssocID="{AF534257-97D0-46B6-93A8-09C3B3353DCC}" presName="rootComposite" presStyleCnt="0"/>
      <dgm:spPr/>
    </dgm:pt>
    <dgm:pt modelId="{E42AD141-62E4-47CE-91CE-120B71A42BBF}" type="pres">
      <dgm:prSet presAssocID="{AF534257-97D0-46B6-93A8-09C3B3353DCC}" presName="rootText" presStyleLbl="node2" presStyleIdx="0" presStyleCnt="2" custScaleX="160362">
        <dgm:presLayoutVars>
          <dgm:chPref val="3"/>
        </dgm:presLayoutVars>
      </dgm:prSet>
      <dgm:spPr/>
    </dgm:pt>
    <dgm:pt modelId="{8C7F6014-62FA-4163-A1E9-93B55EBBAEF8}" type="pres">
      <dgm:prSet presAssocID="{AF534257-97D0-46B6-93A8-09C3B3353DCC}" presName="rootConnector" presStyleLbl="node2" presStyleIdx="0" presStyleCnt="2"/>
      <dgm:spPr/>
    </dgm:pt>
    <dgm:pt modelId="{9EBCB855-B89C-46AB-ABF1-1118DF203E0A}" type="pres">
      <dgm:prSet presAssocID="{AF534257-97D0-46B6-93A8-09C3B3353DCC}" presName="hierChild4" presStyleCnt="0"/>
      <dgm:spPr/>
    </dgm:pt>
    <dgm:pt modelId="{B0B0B4F7-8E81-4AFD-BBFF-35D5605B087E}" type="pres">
      <dgm:prSet presAssocID="{AF534257-97D0-46B6-93A8-09C3B3353DCC}" presName="hierChild5" presStyleCnt="0"/>
      <dgm:spPr/>
    </dgm:pt>
    <dgm:pt modelId="{BBACBB1D-1113-4804-A573-A257CF8D719E}" type="pres">
      <dgm:prSet presAssocID="{40EA0EBD-2335-4936-AFF2-2518D6DA62E9}" presName="Name37" presStyleLbl="parChTrans1D2" presStyleIdx="1" presStyleCnt="2"/>
      <dgm:spPr/>
    </dgm:pt>
    <dgm:pt modelId="{C2AE1400-71F8-4B14-8611-A05652D821C0}" type="pres">
      <dgm:prSet presAssocID="{1B2637A7-DB08-47D9-847E-349D8F498E65}" presName="hierRoot2" presStyleCnt="0">
        <dgm:presLayoutVars>
          <dgm:hierBranch val="init"/>
        </dgm:presLayoutVars>
      </dgm:prSet>
      <dgm:spPr/>
    </dgm:pt>
    <dgm:pt modelId="{F98D95DC-3FDE-44D4-807A-0A6FD194F147}" type="pres">
      <dgm:prSet presAssocID="{1B2637A7-DB08-47D9-847E-349D8F498E65}" presName="rootComposite" presStyleCnt="0"/>
      <dgm:spPr/>
    </dgm:pt>
    <dgm:pt modelId="{C4BBE6EC-41AE-4A1C-BAE8-CE6B9DB4B5C7}" type="pres">
      <dgm:prSet presAssocID="{1B2637A7-DB08-47D9-847E-349D8F498E65}" presName="rootText" presStyleLbl="node2" presStyleIdx="1" presStyleCnt="2" custScaleX="142547">
        <dgm:presLayoutVars>
          <dgm:chPref val="3"/>
        </dgm:presLayoutVars>
      </dgm:prSet>
      <dgm:spPr/>
    </dgm:pt>
    <dgm:pt modelId="{97336E38-3176-47DA-93F7-861163F49F28}" type="pres">
      <dgm:prSet presAssocID="{1B2637A7-DB08-47D9-847E-349D8F498E65}" presName="rootConnector" presStyleLbl="node2" presStyleIdx="1" presStyleCnt="2"/>
      <dgm:spPr/>
    </dgm:pt>
    <dgm:pt modelId="{7C8A8B86-B77C-443E-B3A5-E13D7A13E616}" type="pres">
      <dgm:prSet presAssocID="{1B2637A7-DB08-47D9-847E-349D8F498E65}" presName="hierChild4" presStyleCnt="0"/>
      <dgm:spPr/>
    </dgm:pt>
    <dgm:pt modelId="{1CE44A3E-D496-4FD2-964E-A14EE1D23A45}" type="pres">
      <dgm:prSet presAssocID="{1B2637A7-DB08-47D9-847E-349D8F498E65}" presName="hierChild5" presStyleCnt="0"/>
      <dgm:spPr/>
    </dgm:pt>
    <dgm:pt modelId="{7FB77B0A-A4AB-4BC7-A104-8615DC88F7E8}" type="pres">
      <dgm:prSet presAssocID="{BB765510-F0E9-4746-A66F-6949938F29D9}" presName="hierChild3" presStyleCnt="0"/>
      <dgm:spPr/>
    </dgm:pt>
  </dgm:ptLst>
  <dgm:cxnLst>
    <dgm:cxn modelId="{E26FB609-CD13-3840-87B0-B15FABC41095}" type="presOf" srcId="{AF534257-97D0-46B6-93A8-09C3B3353DCC}" destId="{E42AD141-62E4-47CE-91CE-120B71A42BBF}" srcOrd="0" destOrd="0" presId="urn:microsoft.com/office/officeart/2005/8/layout/orgChart1"/>
    <dgm:cxn modelId="{DA304312-24C8-FB46-9B51-2C6B6DEE2E42}" type="presOf" srcId="{BB765510-F0E9-4746-A66F-6949938F29D9}" destId="{8FBC572A-FD40-47A2-A1AE-9C00FEDB96DD}" srcOrd="1" destOrd="0" presId="urn:microsoft.com/office/officeart/2005/8/layout/orgChart1"/>
    <dgm:cxn modelId="{AEFFF11A-C994-47DE-AF01-D22762FD64B1}" srcId="{BB765510-F0E9-4746-A66F-6949938F29D9}" destId="{1B2637A7-DB08-47D9-847E-349D8F498E65}" srcOrd="1" destOrd="0" parTransId="{40EA0EBD-2335-4936-AFF2-2518D6DA62E9}" sibTransId="{528200B1-CC0E-447A-81C5-6DCF27A22686}"/>
    <dgm:cxn modelId="{65C4D540-6F39-5349-B439-5B689C7C51F9}" type="presOf" srcId="{1600E485-9200-4AFA-8C50-4D3594D8A6A8}" destId="{1F6A54BC-2954-482D-8D04-72D19BED46ED}" srcOrd="0" destOrd="0" presId="urn:microsoft.com/office/officeart/2005/8/layout/orgChart1"/>
    <dgm:cxn modelId="{59F1B34E-D159-734A-9D1A-086759CD78AE}" type="presOf" srcId="{1B2637A7-DB08-47D9-847E-349D8F498E65}" destId="{C4BBE6EC-41AE-4A1C-BAE8-CE6B9DB4B5C7}" srcOrd="0" destOrd="0" presId="urn:microsoft.com/office/officeart/2005/8/layout/orgChart1"/>
    <dgm:cxn modelId="{C64FC054-A516-7143-A86C-D36477ACC093}" type="presOf" srcId="{21A42F2E-A48E-45CC-B4D6-3E7A24F7C255}" destId="{BCF623F7-A373-420C-94CD-F1A288EE78AF}" srcOrd="0" destOrd="0" presId="urn:microsoft.com/office/officeart/2005/8/layout/orgChart1"/>
    <dgm:cxn modelId="{53DCA468-2844-1942-97CB-A37408824788}" type="presOf" srcId="{AF534257-97D0-46B6-93A8-09C3B3353DCC}" destId="{8C7F6014-62FA-4163-A1E9-93B55EBBAEF8}" srcOrd="1" destOrd="0" presId="urn:microsoft.com/office/officeart/2005/8/layout/orgChart1"/>
    <dgm:cxn modelId="{1F16CE78-4E4B-B045-83B3-806F3513378E}" type="presOf" srcId="{40EA0EBD-2335-4936-AFF2-2518D6DA62E9}" destId="{BBACBB1D-1113-4804-A573-A257CF8D719E}" srcOrd="0" destOrd="0" presId="urn:microsoft.com/office/officeart/2005/8/layout/orgChart1"/>
    <dgm:cxn modelId="{DC0D6C99-81CD-FD4F-9E40-4251CFEFEBD6}" type="presOf" srcId="{1B2637A7-DB08-47D9-847E-349D8F498E65}" destId="{97336E38-3176-47DA-93F7-861163F49F28}" srcOrd="1" destOrd="0" presId="urn:microsoft.com/office/officeart/2005/8/layout/orgChart1"/>
    <dgm:cxn modelId="{D1C527A2-1B8E-894B-BC04-BFF6653CD31D}" type="presOf" srcId="{BB765510-F0E9-4746-A66F-6949938F29D9}" destId="{A20D1978-0F76-437D-AA20-07C20002B467}" srcOrd="0" destOrd="0" presId="urn:microsoft.com/office/officeart/2005/8/layout/orgChart1"/>
    <dgm:cxn modelId="{D84027E9-91C1-4E9B-BD0D-BA31268595AC}" srcId="{BB765510-F0E9-4746-A66F-6949938F29D9}" destId="{AF534257-97D0-46B6-93A8-09C3B3353DCC}" srcOrd="0" destOrd="0" parTransId="{21A42F2E-A48E-45CC-B4D6-3E7A24F7C255}" sibTransId="{0D72FE7C-B3C7-43AA-9632-AB3831F6EBAF}"/>
    <dgm:cxn modelId="{E2AB61FA-94E4-4432-A888-0028655CAF51}" srcId="{1600E485-9200-4AFA-8C50-4D3594D8A6A8}" destId="{BB765510-F0E9-4746-A66F-6949938F29D9}" srcOrd="0" destOrd="0" parTransId="{A6019C2C-1EED-413E-A20F-5BDFE2F84DAB}" sibTransId="{E1DC3360-B590-4CFE-AA79-9972C0315EC4}"/>
    <dgm:cxn modelId="{FCD5AEC1-7FD7-4F40-A9D4-CDFCCF7481BB}" type="presParOf" srcId="{1F6A54BC-2954-482D-8D04-72D19BED46ED}" destId="{6B678C87-ADA5-4ED9-8303-04F9EBE43230}" srcOrd="0" destOrd="0" presId="urn:microsoft.com/office/officeart/2005/8/layout/orgChart1"/>
    <dgm:cxn modelId="{1F48EE85-E45A-DA47-B920-4D333F11BEF6}" type="presParOf" srcId="{6B678C87-ADA5-4ED9-8303-04F9EBE43230}" destId="{1F0280FE-776E-495A-908D-437BEB00705B}" srcOrd="0" destOrd="0" presId="urn:microsoft.com/office/officeart/2005/8/layout/orgChart1"/>
    <dgm:cxn modelId="{2B63F168-4E30-D24F-989F-C82F7F2D68B6}" type="presParOf" srcId="{1F0280FE-776E-495A-908D-437BEB00705B}" destId="{A20D1978-0F76-437D-AA20-07C20002B467}" srcOrd="0" destOrd="0" presId="urn:microsoft.com/office/officeart/2005/8/layout/orgChart1"/>
    <dgm:cxn modelId="{831C14CF-6370-BF4D-AF50-B6CEE22EA3DF}" type="presParOf" srcId="{1F0280FE-776E-495A-908D-437BEB00705B}" destId="{8FBC572A-FD40-47A2-A1AE-9C00FEDB96DD}" srcOrd="1" destOrd="0" presId="urn:microsoft.com/office/officeart/2005/8/layout/orgChart1"/>
    <dgm:cxn modelId="{E545D936-2190-E94E-B45C-216100BEFD55}" type="presParOf" srcId="{6B678C87-ADA5-4ED9-8303-04F9EBE43230}" destId="{58B52B27-FCCC-4D50-B242-82DA2FDBC4CD}" srcOrd="1" destOrd="0" presId="urn:microsoft.com/office/officeart/2005/8/layout/orgChart1"/>
    <dgm:cxn modelId="{085B6A8D-7F28-2D45-B525-4670F6D2E60B}" type="presParOf" srcId="{58B52B27-FCCC-4D50-B242-82DA2FDBC4CD}" destId="{BCF623F7-A373-420C-94CD-F1A288EE78AF}" srcOrd="0" destOrd="0" presId="urn:microsoft.com/office/officeart/2005/8/layout/orgChart1"/>
    <dgm:cxn modelId="{4C2EAC53-D9E5-7A4A-BF4B-72781B674CB2}" type="presParOf" srcId="{58B52B27-FCCC-4D50-B242-82DA2FDBC4CD}" destId="{92EF307A-0CA1-463D-BA86-AB98D9DE2110}" srcOrd="1" destOrd="0" presId="urn:microsoft.com/office/officeart/2005/8/layout/orgChart1"/>
    <dgm:cxn modelId="{0A5F0289-B979-E849-92E6-0622EBB51B5D}" type="presParOf" srcId="{92EF307A-0CA1-463D-BA86-AB98D9DE2110}" destId="{6B465928-AF1E-4817-B056-ED0731EAE4DE}" srcOrd="0" destOrd="0" presId="urn:microsoft.com/office/officeart/2005/8/layout/orgChart1"/>
    <dgm:cxn modelId="{156CF144-92A9-F34C-8EB5-0DB14E119AB6}" type="presParOf" srcId="{6B465928-AF1E-4817-B056-ED0731EAE4DE}" destId="{E42AD141-62E4-47CE-91CE-120B71A42BBF}" srcOrd="0" destOrd="0" presId="urn:microsoft.com/office/officeart/2005/8/layout/orgChart1"/>
    <dgm:cxn modelId="{0C3F562A-CDBD-CF4A-A2B1-CEDF067F618E}" type="presParOf" srcId="{6B465928-AF1E-4817-B056-ED0731EAE4DE}" destId="{8C7F6014-62FA-4163-A1E9-93B55EBBAEF8}" srcOrd="1" destOrd="0" presId="urn:microsoft.com/office/officeart/2005/8/layout/orgChart1"/>
    <dgm:cxn modelId="{D1B41E45-506F-7F46-846A-576C2203C50B}" type="presParOf" srcId="{92EF307A-0CA1-463D-BA86-AB98D9DE2110}" destId="{9EBCB855-B89C-46AB-ABF1-1118DF203E0A}" srcOrd="1" destOrd="0" presId="urn:microsoft.com/office/officeart/2005/8/layout/orgChart1"/>
    <dgm:cxn modelId="{0580805E-DE92-FA48-A58C-4C1FEEDEA442}" type="presParOf" srcId="{92EF307A-0CA1-463D-BA86-AB98D9DE2110}" destId="{B0B0B4F7-8E81-4AFD-BBFF-35D5605B087E}" srcOrd="2" destOrd="0" presId="urn:microsoft.com/office/officeart/2005/8/layout/orgChart1"/>
    <dgm:cxn modelId="{713C34F6-D24D-8D4D-9E44-A83925D06CD8}" type="presParOf" srcId="{58B52B27-FCCC-4D50-B242-82DA2FDBC4CD}" destId="{BBACBB1D-1113-4804-A573-A257CF8D719E}" srcOrd="2" destOrd="0" presId="urn:microsoft.com/office/officeart/2005/8/layout/orgChart1"/>
    <dgm:cxn modelId="{06358323-FE3C-0D4F-B0A3-D84BCB4D5710}" type="presParOf" srcId="{58B52B27-FCCC-4D50-B242-82DA2FDBC4CD}" destId="{C2AE1400-71F8-4B14-8611-A05652D821C0}" srcOrd="3" destOrd="0" presId="urn:microsoft.com/office/officeart/2005/8/layout/orgChart1"/>
    <dgm:cxn modelId="{4A5CE58A-85AF-F844-9E96-59E8475AA525}" type="presParOf" srcId="{C2AE1400-71F8-4B14-8611-A05652D821C0}" destId="{F98D95DC-3FDE-44D4-807A-0A6FD194F147}" srcOrd="0" destOrd="0" presId="urn:microsoft.com/office/officeart/2005/8/layout/orgChart1"/>
    <dgm:cxn modelId="{973F1F9D-53D2-E140-8990-5B0CC4E0A52C}" type="presParOf" srcId="{F98D95DC-3FDE-44D4-807A-0A6FD194F147}" destId="{C4BBE6EC-41AE-4A1C-BAE8-CE6B9DB4B5C7}" srcOrd="0" destOrd="0" presId="urn:microsoft.com/office/officeart/2005/8/layout/orgChart1"/>
    <dgm:cxn modelId="{F585310C-4A62-C847-ABD3-7DCB74D3ABA4}" type="presParOf" srcId="{F98D95DC-3FDE-44D4-807A-0A6FD194F147}" destId="{97336E38-3176-47DA-93F7-861163F49F28}" srcOrd="1" destOrd="0" presId="urn:microsoft.com/office/officeart/2005/8/layout/orgChart1"/>
    <dgm:cxn modelId="{9FB05D7E-7D97-8E43-A8D2-E891D0038272}" type="presParOf" srcId="{C2AE1400-71F8-4B14-8611-A05652D821C0}" destId="{7C8A8B86-B77C-443E-B3A5-E13D7A13E616}" srcOrd="1" destOrd="0" presId="urn:microsoft.com/office/officeart/2005/8/layout/orgChart1"/>
    <dgm:cxn modelId="{FFD4CF7F-32BE-8D49-B028-AFD322C10DDB}" type="presParOf" srcId="{C2AE1400-71F8-4B14-8611-A05652D821C0}" destId="{1CE44A3E-D496-4FD2-964E-A14EE1D23A45}" srcOrd="2" destOrd="0" presId="urn:microsoft.com/office/officeart/2005/8/layout/orgChart1"/>
    <dgm:cxn modelId="{0E976638-913D-2640-B5C5-A9CD8565D516}" type="presParOf" srcId="{6B678C87-ADA5-4ED9-8303-04F9EBE43230}" destId="{7FB77B0A-A4AB-4BC7-A104-8615DC88F7E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F53337-1DA9-4527-9167-6AD3F554F4B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8439F2-E141-4C85-838A-32FE19C469C1}">
      <dgm:prSet phldrT="[Text]" custT="1"/>
      <dgm:spPr/>
      <dgm:t>
        <a:bodyPr/>
        <a:lstStyle/>
        <a:p>
          <a:r>
            <a:rPr lang="en-US" sz="2000" b="1" dirty="0" err="1"/>
            <a:t>Analisis</a:t>
          </a:r>
          <a:r>
            <a:rPr lang="en-US" sz="2000" b="1" dirty="0"/>
            <a:t> </a:t>
          </a:r>
          <a:r>
            <a:rPr lang="en-US" sz="2000" b="1"/>
            <a:t>kualitatif</a:t>
          </a:r>
          <a:endParaRPr lang="en-US" sz="2000" b="1" dirty="0"/>
        </a:p>
      </dgm:t>
    </dgm:pt>
    <dgm:pt modelId="{4F33F5DC-DE39-46E2-B332-E3E5AA7C2892}" type="parTrans" cxnId="{B0B9CB81-241D-4286-AD58-BCC9F9BDCE89}">
      <dgm:prSet/>
      <dgm:spPr/>
      <dgm:t>
        <a:bodyPr/>
        <a:lstStyle/>
        <a:p>
          <a:endParaRPr lang="en-US"/>
        </a:p>
      </dgm:t>
    </dgm:pt>
    <dgm:pt modelId="{0F0961EA-1E87-4998-9F4A-E611F4E4998A}" type="sibTrans" cxnId="{B0B9CB81-241D-4286-AD58-BCC9F9BDCE89}">
      <dgm:prSet/>
      <dgm:spPr/>
      <dgm:t>
        <a:bodyPr/>
        <a:lstStyle/>
        <a:p>
          <a:endParaRPr lang="en-US"/>
        </a:p>
      </dgm:t>
    </dgm:pt>
    <dgm:pt modelId="{93FB7078-7FB1-413E-9082-142172E0B637}">
      <dgm:prSet phldrT="[Text]" custT="1"/>
      <dgm:spPr/>
      <dgm:t>
        <a:bodyPr/>
        <a:lstStyle/>
        <a:p>
          <a:r>
            <a:rPr lang="en-US" sz="2000" b="1" dirty="0" err="1"/>
            <a:t>Klasik</a:t>
          </a:r>
          <a:endParaRPr lang="en-US" sz="2000" b="1" dirty="0"/>
        </a:p>
      </dgm:t>
    </dgm:pt>
    <dgm:pt modelId="{5D97560A-4CCB-40E3-88F9-5186AC99D35B}" type="parTrans" cxnId="{2D9B9212-F25C-47A3-803E-794E464F7236}">
      <dgm:prSet/>
      <dgm:spPr/>
      <dgm:t>
        <a:bodyPr/>
        <a:lstStyle/>
        <a:p>
          <a:endParaRPr lang="en-US"/>
        </a:p>
      </dgm:t>
    </dgm:pt>
    <dgm:pt modelId="{AE8DA609-8D6E-47DA-81A7-D404D29ED457}" type="sibTrans" cxnId="{2D9B9212-F25C-47A3-803E-794E464F7236}">
      <dgm:prSet/>
      <dgm:spPr/>
      <dgm:t>
        <a:bodyPr/>
        <a:lstStyle/>
        <a:p>
          <a:endParaRPr lang="en-US"/>
        </a:p>
      </dgm:t>
    </dgm:pt>
    <dgm:pt modelId="{DE6BAA0C-A1D6-4E12-946B-45610A2F09CF}">
      <dgm:prSet phldrT="[Text]" custT="1"/>
      <dgm:spPr/>
      <dgm:t>
        <a:bodyPr/>
        <a:lstStyle/>
        <a:p>
          <a:r>
            <a:rPr lang="en-US" sz="2000" dirty="0" err="1"/>
            <a:t>Reaksi</a:t>
          </a:r>
          <a:r>
            <a:rPr lang="en-US" sz="2000" dirty="0"/>
            <a:t> </a:t>
          </a:r>
          <a:r>
            <a:rPr lang="en-US" sz="2000" dirty="0" err="1"/>
            <a:t>Warna</a:t>
          </a:r>
          <a:endParaRPr lang="en-US" sz="2000" dirty="0"/>
        </a:p>
      </dgm:t>
    </dgm:pt>
    <dgm:pt modelId="{66C0424D-D71F-43F6-B436-4536BD6E7068}" type="parTrans" cxnId="{B18A5543-6550-4DB4-B39D-73576BF1C2DC}">
      <dgm:prSet/>
      <dgm:spPr/>
      <dgm:t>
        <a:bodyPr/>
        <a:lstStyle/>
        <a:p>
          <a:endParaRPr lang="en-US"/>
        </a:p>
      </dgm:t>
    </dgm:pt>
    <dgm:pt modelId="{1F9433E0-5667-4372-A4AF-2B1A695E2AFB}" type="sibTrans" cxnId="{B18A5543-6550-4DB4-B39D-73576BF1C2DC}">
      <dgm:prSet/>
      <dgm:spPr/>
      <dgm:t>
        <a:bodyPr/>
        <a:lstStyle/>
        <a:p>
          <a:endParaRPr lang="en-US"/>
        </a:p>
      </dgm:t>
    </dgm:pt>
    <dgm:pt modelId="{6BF0735B-3052-40D5-8FEB-37473563BFBB}">
      <dgm:prSet phldrT="[Text]" custT="1"/>
      <dgm:spPr/>
      <dgm:t>
        <a:bodyPr/>
        <a:lstStyle/>
        <a:p>
          <a:r>
            <a:rPr lang="en-US" sz="2000" dirty="0" err="1"/>
            <a:t>Kromatografi</a:t>
          </a:r>
          <a:r>
            <a:rPr lang="en-US" sz="2000" dirty="0"/>
            <a:t> Lapis Tipis</a:t>
          </a:r>
        </a:p>
      </dgm:t>
    </dgm:pt>
    <dgm:pt modelId="{08690DAA-AB02-43BC-B57B-4E02D1092C45}" type="parTrans" cxnId="{4902291C-2D33-4098-85CF-5099304D9153}">
      <dgm:prSet/>
      <dgm:spPr/>
      <dgm:t>
        <a:bodyPr/>
        <a:lstStyle/>
        <a:p>
          <a:endParaRPr lang="en-US"/>
        </a:p>
      </dgm:t>
    </dgm:pt>
    <dgm:pt modelId="{733EDEB4-C533-4766-B877-CA8019996A9E}" type="sibTrans" cxnId="{4902291C-2D33-4098-85CF-5099304D9153}">
      <dgm:prSet/>
      <dgm:spPr/>
      <dgm:t>
        <a:bodyPr/>
        <a:lstStyle/>
        <a:p>
          <a:endParaRPr lang="en-US"/>
        </a:p>
      </dgm:t>
    </dgm:pt>
    <dgm:pt modelId="{3AC741FF-518F-46F3-8430-8BF666293906}">
      <dgm:prSet phldrT="[Text]" custT="1"/>
      <dgm:spPr/>
      <dgm:t>
        <a:bodyPr/>
        <a:lstStyle/>
        <a:p>
          <a:r>
            <a:rPr lang="en-US" sz="2000" dirty="0"/>
            <a:t>Modern</a:t>
          </a:r>
        </a:p>
      </dgm:t>
    </dgm:pt>
    <dgm:pt modelId="{4E2EC930-8DBA-42FD-9683-AADC9D6ECE3E}" type="parTrans" cxnId="{8AA5D80C-FE41-48CB-9FD8-8F05C0C57134}">
      <dgm:prSet/>
      <dgm:spPr/>
      <dgm:t>
        <a:bodyPr/>
        <a:lstStyle/>
        <a:p>
          <a:endParaRPr lang="en-US"/>
        </a:p>
      </dgm:t>
    </dgm:pt>
    <dgm:pt modelId="{A7089722-5646-42E3-A58E-B71AF60614E3}" type="sibTrans" cxnId="{8AA5D80C-FE41-48CB-9FD8-8F05C0C57134}">
      <dgm:prSet/>
      <dgm:spPr/>
      <dgm:t>
        <a:bodyPr/>
        <a:lstStyle/>
        <a:p>
          <a:endParaRPr lang="en-US"/>
        </a:p>
      </dgm:t>
    </dgm:pt>
    <dgm:pt modelId="{4F5578BD-051D-4812-99DF-712AB3CA522E}">
      <dgm:prSet phldrT="[Text]" custT="1"/>
      <dgm:spPr/>
      <dgm:t>
        <a:bodyPr/>
        <a:lstStyle/>
        <a:p>
          <a:r>
            <a:rPr lang="en-US" sz="1400" dirty="0" err="1"/>
            <a:t>Spektrofotometer</a:t>
          </a:r>
          <a:r>
            <a:rPr lang="en-US" sz="1400" dirty="0"/>
            <a:t> </a:t>
          </a:r>
          <a:r>
            <a:rPr lang="en-US" sz="1400" dirty="0" err="1"/>
            <a:t>Inframerah</a:t>
          </a:r>
          <a:endParaRPr lang="en-US" sz="1400" dirty="0"/>
        </a:p>
      </dgm:t>
    </dgm:pt>
    <dgm:pt modelId="{3B806E63-7BDD-44B0-9C99-F6F7020293DD}" type="parTrans" cxnId="{849D72CC-CD75-4EBD-8C6A-B48B1AB7B12A}">
      <dgm:prSet/>
      <dgm:spPr/>
      <dgm:t>
        <a:bodyPr/>
        <a:lstStyle/>
        <a:p>
          <a:endParaRPr lang="en-US"/>
        </a:p>
      </dgm:t>
    </dgm:pt>
    <dgm:pt modelId="{40A400DA-A889-4621-BA68-D235F2AFD99E}" type="sibTrans" cxnId="{849D72CC-CD75-4EBD-8C6A-B48B1AB7B12A}">
      <dgm:prSet/>
      <dgm:spPr/>
      <dgm:t>
        <a:bodyPr/>
        <a:lstStyle/>
        <a:p>
          <a:endParaRPr lang="en-US"/>
        </a:p>
      </dgm:t>
    </dgm:pt>
    <dgm:pt modelId="{B3263D21-75D1-4126-8E9E-A3BAB80AE977}">
      <dgm:prSet phldrT="[Text]"/>
      <dgm:spPr/>
      <dgm:t>
        <a:bodyPr/>
        <a:lstStyle/>
        <a:p>
          <a:r>
            <a:rPr lang="en-US" dirty="0" err="1"/>
            <a:t>Uji</a:t>
          </a:r>
          <a:r>
            <a:rPr lang="en-US" dirty="0"/>
            <a:t> </a:t>
          </a:r>
          <a:r>
            <a:rPr lang="en-US" dirty="0" err="1"/>
            <a:t>Nyala</a:t>
          </a:r>
          <a:endParaRPr lang="en-US" dirty="0"/>
        </a:p>
      </dgm:t>
    </dgm:pt>
    <dgm:pt modelId="{9D9726B1-8127-4F1E-8E21-9CBC0B3572CE}" type="parTrans" cxnId="{26E7AF40-7B4D-4210-B318-EB6456B6DD19}">
      <dgm:prSet/>
      <dgm:spPr/>
      <dgm:t>
        <a:bodyPr/>
        <a:lstStyle/>
        <a:p>
          <a:endParaRPr lang="en-US"/>
        </a:p>
      </dgm:t>
    </dgm:pt>
    <dgm:pt modelId="{D3CD1F24-F1FA-485C-9694-40DD552AC1EE}" type="sibTrans" cxnId="{26E7AF40-7B4D-4210-B318-EB6456B6DD19}">
      <dgm:prSet/>
      <dgm:spPr/>
      <dgm:t>
        <a:bodyPr/>
        <a:lstStyle/>
        <a:p>
          <a:endParaRPr lang="en-US"/>
        </a:p>
      </dgm:t>
    </dgm:pt>
    <dgm:pt modelId="{0002E885-D4D8-4FCE-8DEA-002EDEDAE23A}">
      <dgm:prSet phldrT="[Text]" custT="1"/>
      <dgm:spPr/>
      <dgm:t>
        <a:bodyPr/>
        <a:lstStyle/>
        <a:p>
          <a:r>
            <a:rPr lang="en-US" sz="1200" dirty="0" err="1"/>
            <a:t>Kromatografi</a:t>
          </a:r>
          <a:r>
            <a:rPr lang="en-US" sz="1200" dirty="0"/>
            <a:t> </a:t>
          </a:r>
          <a:r>
            <a:rPr lang="en-US" sz="1200" dirty="0" err="1"/>
            <a:t>Cair</a:t>
          </a:r>
          <a:r>
            <a:rPr lang="en-US" sz="1200" dirty="0"/>
            <a:t> Kinerja Tinggi</a:t>
          </a:r>
        </a:p>
      </dgm:t>
    </dgm:pt>
    <dgm:pt modelId="{F18E4395-3F3A-41AC-9DC1-47AC6F92C9B7}" type="parTrans" cxnId="{3045903F-CDC3-44D8-B6D8-19C0F7636B6A}">
      <dgm:prSet/>
      <dgm:spPr/>
      <dgm:t>
        <a:bodyPr/>
        <a:lstStyle/>
        <a:p>
          <a:endParaRPr lang="en-US"/>
        </a:p>
      </dgm:t>
    </dgm:pt>
    <dgm:pt modelId="{4728E9F3-216C-41D1-87F5-99998021AD6D}" type="sibTrans" cxnId="{3045903F-CDC3-44D8-B6D8-19C0F7636B6A}">
      <dgm:prSet/>
      <dgm:spPr/>
      <dgm:t>
        <a:bodyPr/>
        <a:lstStyle/>
        <a:p>
          <a:endParaRPr lang="en-US"/>
        </a:p>
      </dgm:t>
    </dgm:pt>
    <dgm:pt modelId="{47C69F25-54A0-49E6-95AF-2EF7A2D54882}">
      <dgm:prSet phldrT="[Text]"/>
      <dgm:spPr/>
      <dgm:t>
        <a:bodyPr/>
        <a:lstStyle/>
        <a:p>
          <a:r>
            <a:rPr lang="en-US" dirty="0" err="1"/>
            <a:t>Spektrofotometer</a:t>
          </a:r>
          <a:r>
            <a:rPr lang="en-US" dirty="0"/>
            <a:t> UV-VIS</a:t>
          </a:r>
        </a:p>
      </dgm:t>
    </dgm:pt>
    <dgm:pt modelId="{27AD50F8-C8D1-44A0-8ACC-2B18DD44F1E0}" type="parTrans" cxnId="{B7713CC9-78A9-4026-B1B6-17EB3743FC71}">
      <dgm:prSet/>
      <dgm:spPr/>
      <dgm:t>
        <a:bodyPr/>
        <a:lstStyle/>
        <a:p>
          <a:endParaRPr lang="en-US"/>
        </a:p>
      </dgm:t>
    </dgm:pt>
    <dgm:pt modelId="{5EFF994A-2034-44FC-8856-02529E9C3CDB}" type="sibTrans" cxnId="{B7713CC9-78A9-4026-B1B6-17EB3743FC71}">
      <dgm:prSet/>
      <dgm:spPr/>
      <dgm:t>
        <a:bodyPr/>
        <a:lstStyle/>
        <a:p>
          <a:endParaRPr lang="en-US"/>
        </a:p>
      </dgm:t>
    </dgm:pt>
    <dgm:pt modelId="{220402A6-34C0-E741-A433-B19213ED6843}">
      <dgm:prSet/>
      <dgm:spPr/>
      <dgm:t>
        <a:bodyPr/>
        <a:lstStyle/>
        <a:p>
          <a:r>
            <a:rPr lang="en-US" dirty="0"/>
            <a:t>Uji </a:t>
          </a:r>
          <a:r>
            <a:rPr lang="en-US" dirty="0" err="1"/>
            <a:t>Titik</a:t>
          </a:r>
          <a:r>
            <a:rPr lang="en-US" dirty="0"/>
            <a:t> </a:t>
          </a:r>
          <a:r>
            <a:rPr lang="en-US" dirty="0" err="1"/>
            <a:t>Lebur</a:t>
          </a:r>
          <a:r>
            <a:rPr lang="en-US" dirty="0"/>
            <a:t>/ </a:t>
          </a:r>
          <a:r>
            <a:rPr lang="en-US" dirty="0" err="1"/>
            <a:t>Leleh</a:t>
          </a:r>
          <a:endParaRPr lang="en-US" dirty="0"/>
        </a:p>
      </dgm:t>
    </dgm:pt>
    <dgm:pt modelId="{29B49401-F3A2-5443-A855-C06EDD4F3500}" type="parTrans" cxnId="{5773887F-F11D-2748-9AFC-9D1757945660}">
      <dgm:prSet/>
      <dgm:spPr/>
      <dgm:t>
        <a:bodyPr/>
        <a:lstStyle/>
        <a:p>
          <a:endParaRPr lang="en-US"/>
        </a:p>
      </dgm:t>
    </dgm:pt>
    <dgm:pt modelId="{1B6C2EEA-E92B-9948-A92E-560F618A3513}" type="sibTrans" cxnId="{5773887F-F11D-2748-9AFC-9D1757945660}">
      <dgm:prSet/>
      <dgm:spPr/>
      <dgm:t>
        <a:bodyPr/>
        <a:lstStyle/>
        <a:p>
          <a:endParaRPr lang="en-US"/>
        </a:p>
      </dgm:t>
    </dgm:pt>
    <dgm:pt modelId="{50DB982F-17CB-2D42-A3FC-DF5E3E23F1C5}">
      <dgm:prSet/>
      <dgm:spPr/>
      <dgm:t>
        <a:bodyPr/>
        <a:lstStyle/>
        <a:p>
          <a:r>
            <a:rPr lang="en-US" dirty="0"/>
            <a:t>Uji </a:t>
          </a:r>
          <a:r>
            <a:rPr lang="en-US" dirty="0" err="1"/>
            <a:t>Organoleptis</a:t>
          </a:r>
          <a:endParaRPr lang="en-US" dirty="0"/>
        </a:p>
      </dgm:t>
    </dgm:pt>
    <dgm:pt modelId="{82224AE0-6381-FE46-9012-016791A2240B}" type="parTrans" cxnId="{D91DE951-732D-EA40-A6F0-3728A1CD836C}">
      <dgm:prSet/>
      <dgm:spPr/>
      <dgm:t>
        <a:bodyPr/>
        <a:lstStyle/>
        <a:p>
          <a:endParaRPr lang="en-US"/>
        </a:p>
      </dgm:t>
    </dgm:pt>
    <dgm:pt modelId="{8415A032-3D2C-734B-80FC-440947475E8D}" type="sibTrans" cxnId="{D91DE951-732D-EA40-A6F0-3728A1CD836C}">
      <dgm:prSet/>
      <dgm:spPr/>
      <dgm:t>
        <a:bodyPr/>
        <a:lstStyle/>
        <a:p>
          <a:endParaRPr lang="en-US"/>
        </a:p>
      </dgm:t>
    </dgm:pt>
    <dgm:pt modelId="{4F4191BA-AAF1-4F7C-A44F-923C532B7AA4}" type="pres">
      <dgm:prSet presAssocID="{0BF53337-1DA9-4527-9167-6AD3F554F4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E58BDA-0824-4320-B7BD-AA6EC39D77E9}" type="pres">
      <dgm:prSet presAssocID="{208439F2-E141-4C85-838A-32FE19C469C1}" presName="hierRoot1" presStyleCnt="0">
        <dgm:presLayoutVars>
          <dgm:hierBranch val="init"/>
        </dgm:presLayoutVars>
      </dgm:prSet>
      <dgm:spPr/>
    </dgm:pt>
    <dgm:pt modelId="{B437ED29-85E9-453F-BD05-C8A24AFF496B}" type="pres">
      <dgm:prSet presAssocID="{208439F2-E141-4C85-838A-32FE19C469C1}" presName="rootComposite1" presStyleCnt="0"/>
      <dgm:spPr/>
    </dgm:pt>
    <dgm:pt modelId="{B8D720C2-9A11-4F4C-8A2A-C8B2D16248B4}" type="pres">
      <dgm:prSet presAssocID="{208439F2-E141-4C85-838A-32FE19C469C1}" presName="rootText1" presStyleLbl="node0" presStyleIdx="0" presStyleCnt="1" custScaleX="430055">
        <dgm:presLayoutVars>
          <dgm:chPref val="3"/>
        </dgm:presLayoutVars>
      </dgm:prSet>
      <dgm:spPr/>
    </dgm:pt>
    <dgm:pt modelId="{14A4085D-EB33-4BBF-A8DA-E1D3E94A5E9D}" type="pres">
      <dgm:prSet presAssocID="{208439F2-E141-4C85-838A-32FE19C469C1}" presName="rootConnector1" presStyleLbl="node1" presStyleIdx="0" presStyleCnt="0"/>
      <dgm:spPr/>
    </dgm:pt>
    <dgm:pt modelId="{29070975-D4A9-477F-8BF3-14D6FC9E67A7}" type="pres">
      <dgm:prSet presAssocID="{208439F2-E141-4C85-838A-32FE19C469C1}" presName="hierChild2" presStyleCnt="0"/>
      <dgm:spPr/>
    </dgm:pt>
    <dgm:pt modelId="{E3B5B32E-9559-4916-BD38-0F7A43F1D1CF}" type="pres">
      <dgm:prSet presAssocID="{5D97560A-4CCB-40E3-88F9-5186AC99D35B}" presName="Name37" presStyleLbl="parChTrans1D2" presStyleIdx="0" presStyleCnt="2"/>
      <dgm:spPr/>
    </dgm:pt>
    <dgm:pt modelId="{BAC8F98C-C4EA-4A16-8A76-63A877F84125}" type="pres">
      <dgm:prSet presAssocID="{93FB7078-7FB1-413E-9082-142172E0B637}" presName="hierRoot2" presStyleCnt="0">
        <dgm:presLayoutVars>
          <dgm:hierBranch val="init"/>
        </dgm:presLayoutVars>
      </dgm:prSet>
      <dgm:spPr/>
    </dgm:pt>
    <dgm:pt modelId="{65C1C242-280E-427B-9253-3AE89CA7EA8A}" type="pres">
      <dgm:prSet presAssocID="{93FB7078-7FB1-413E-9082-142172E0B637}" presName="rootComposite" presStyleCnt="0"/>
      <dgm:spPr/>
    </dgm:pt>
    <dgm:pt modelId="{F0239803-D1F2-4C70-BB89-BDC4CF57DB1C}" type="pres">
      <dgm:prSet presAssocID="{93FB7078-7FB1-413E-9082-142172E0B637}" presName="rootText" presStyleLbl="node2" presStyleIdx="0" presStyleCnt="2" custScaleX="327060">
        <dgm:presLayoutVars>
          <dgm:chPref val="3"/>
        </dgm:presLayoutVars>
      </dgm:prSet>
      <dgm:spPr/>
    </dgm:pt>
    <dgm:pt modelId="{86110B76-58B5-4751-B670-A9D298EFEB0C}" type="pres">
      <dgm:prSet presAssocID="{93FB7078-7FB1-413E-9082-142172E0B637}" presName="rootConnector" presStyleLbl="node2" presStyleIdx="0" presStyleCnt="2"/>
      <dgm:spPr/>
    </dgm:pt>
    <dgm:pt modelId="{8BB3F487-8DDF-41C3-90B4-F3DAB8DE31E1}" type="pres">
      <dgm:prSet presAssocID="{93FB7078-7FB1-413E-9082-142172E0B637}" presName="hierChild4" presStyleCnt="0"/>
      <dgm:spPr/>
    </dgm:pt>
    <dgm:pt modelId="{74D61DB5-0B8C-4C54-8382-6725FBF3D53E}" type="pres">
      <dgm:prSet presAssocID="{66C0424D-D71F-43F6-B436-4536BD6E7068}" presName="Name37" presStyleLbl="parChTrans1D3" presStyleIdx="0" presStyleCnt="8"/>
      <dgm:spPr/>
    </dgm:pt>
    <dgm:pt modelId="{FB47CC59-B4BF-487B-93D6-64B6EF2C327F}" type="pres">
      <dgm:prSet presAssocID="{DE6BAA0C-A1D6-4E12-946B-45610A2F09CF}" presName="hierRoot2" presStyleCnt="0">
        <dgm:presLayoutVars>
          <dgm:hierBranch val="init"/>
        </dgm:presLayoutVars>
      </dgm:prSet>
      <dgm:spPr/>
    </dgm:pt>
    <dgm:pt modelId="{6DDD00E5-2765-458A-BE29-B3E16A87E2D4}" type="pres">
      <dgm:prSet presAssocID="{DE6BAA0C-A1D6-4E12-946B-45610A2F09CF}" presName="rootComposite" presStyleCnt="0"/>
      <dgm:spPr/>
    </dgm:pt>
    <dgm:pt modelId="{7E70DCCE-D6D6-4DA8-BA93-87239A1AA260}" type="pres">
      <dgm:prSet presAssocID="{DE6BAA0C-A1D6-4E12-946B-45610A2F09CF}" presName="rootText" presStyleLbl="node3" presStyleIdx="0" presStyleCnt="8" custScaleX="205860">
        <dgm:presLayoutVars>
          <dgm:chPref val="3"/>
        </dgm:presLayoutVars>
      </dgm:prSet>
      <dgm:spPr/>
    </dgm:pt>
    <dgm:pt modelId="{F8A6C742-5A8E-4801-86F7-EF93F7D4C707}" type="pres">
      <dgm:prSet presAssocID="{DE6BAA0C-A1D6-4E12-946B-45610A2F09CF}" presName="rootConnector" presStyleLbl="node3" presStyleIdx="0" presStyleCnt="8"/>
      <dgm:spPr/>
    </dgm:pt>
    <dgm:pt modelId="{B30F9A47-3205-4BAA-ACD6-7C7417ADFC46}" type="pres">
      <dgm:prSet presAssocID="{DE6BAA0C-A1D6-4E12-946B-45610A2F09CF}" presName="hierChild4" presStyleCnt="0"/>
      <dgm:spPr/>
    </dgm:pt>
    <dgm:pt modelId="{522A2E01-9616-4FCC-A355-3FFF11AB7BBB}" type="pres">
      <dgm:prSet presAssocID="{DE6BAA0C-A1D6-4E12-946B-45610A2F09CF}" presName="hierChild5" presStyleCnt="0"/>
      <dgm:spPr/>
    </dgm:pt>
    <dgm:pt modelId="{63D1A32E-DBDD-4CAA-8C43-4D8969446FC5}" type="pres">
      <dgm:prSet presAssocID="{08690DAA-AB02-43BC-B57B-4E02D1092C45}" presName="Name37" presStyleLbl="parChTrans1D3" presStyleIdx="1" presStyleCnt="8"/>
      <dgm:spPr/>
    </dgm:pt>
    <dgm:pt modelId="{BB7C5E46-E0FC-4576-AAC6-6A0AE179292A}" type="pres">
      <dgm:prSet presAssocID="{6BF0735B-3052-40D5-8FEB-37473563BFBB}" presName="hierRoot2" presStyleCnt="0">
        <dgm:presLayoutVars>
          <dgm:hierBranch val="init"/>
        </dgm:presLayoutVars>
      </dgm:prSet>
      <dgm:spPr/>
    </dgm:pt>
    <dgm:pt modelId="{4BFDFDE5-09AA-4E63-8DD9-4B44353F4F42}" type="pres">
      <dgm:prSet presAssocID="{6BF0735B-3052-40D5-8FEB-37473563BFBB}" presName="rootComposite" presStyleCnt="0"/>
      <dgm:spPr/>
    </dgm:pt>
    <dgm:pt modelId="{F168F34E-47FB-4F98-9C51-08B8C6B86137}" type="pres">
      <dgm:prSet presAssocID="{6BF0735B-3052-40D5-8FEB-37473563BFBB}" presName="rootText" presStyleLbl="node3" presStyleIdx="1" presStyleCnt="8" custScaleX="272475">
        <dgm:presLayoutVars>
          <dgm:chPref val="3"/>
        </dgm:presLayoutVars>
      </dgm:prSet>
      <dgm:spPr/>
    </dgm:pt>
    <dgm:pt modelId="{327016D4-DA22-4299-B715-236DBF7E1060}" type="pres">
      <dgm:prSet presAssocID="{6BF0735B-3052-40D5-8FEB-37473563BFBB}" presName="rootConnector" presStyleLbl="node3" presStyleIdx="1" presStyleCnt="8"/>
      <dgm:spPr/>
    </dgm:pt>
    <dgm:pt modelId="{5CBD2B2E-CC1A-42CD-A593-6F050BF12965}" type="pres">
      <dgm:prSet presAssocID="{6BF0735B-3052-40D5-8FEB-37473563BFBB}" presName="hierChild4" presStyleCnt="0"/>
      <dgm:spPr/>
    </dgm:pt>
    <dgm:pt modelId="{A7138F0A-F52F-4317-B9E5-0EADC932F5E8}" type="pres">
      <dgm:prSet presAssocID="{6BF0735B-3052-40D5-8FEB-37473563BFBB}" presName="hierChild5" presStyleCnt="0"/>
      <dgm:spPr/>
    </dgm:pt>
    <dgm:pt modelId="{07D9EE99-E0FA-48FD-9675-FEDEEEBA94D1}" type="pres">
      <dgm:prSet presAssocID="{9D9726B1-8127-4F1E-8E21-9CBC0B3572CE}" presName="Name37" presStyleLbl="parChTrans1D3" presStyleIdx="2" presStyleCnt="8"/>
      <dgm:spPr/>
    </dgm:pt>
    <dgm:pt modelId="{CDBD0A3D-4370-4A15-861A-1BCC83AC65BC}" type="pres">
      <dgm:prSet presAssocID="{B3263D21-75D1-4126-8E9E-A3BAB80AE977}" presName="hierRoot2" presStyleCnt="0">
        <dgm:presLayoutVars>
          <dgm:hierBranch val="init"/>
        </dgm:presLayoutVars>
      </dgm:prSet>
      <dgm:spPr/>
    </dgm:pt>
    <dgm:pt modelId="{93C49523-E529-4D16-B3AE-8CBA72F67CAC}" type="pres">
      <dgm:prSet presAssocID="{B3263D21-75D1-4126-8E9E-A3BAB80AE977}" presName="rootComposite" presStyleCnt="0"/>
      <dgm:spPr/>
    </dgm:pt>
    <dgm:pt modelId="{644E8DD4-A83C-44E9-B02C-EDFE3688B55B}" type="pres">
      <dgm:prSet presAssocID="{B3263D21-75D1-4126-8E9E-A3BAB80AE977}" presName="rootText" presStyleLbl="node3" presStyleIdx="2" presStyleCnt="8">
        <dgm:presLayoutVars>
          <dgm:chPref val="3"/>
        </dgm:presLayoutVars>
      </dgm:prSet>
      <dgm:spPr/>
    </dgm:pt>
    <dgm:pt modelId="{78FC5DE0-887B-49BE-B71A-D81B94FE85C3}" type="pres">
      <dgm:prSet presAssocID="{B3263D21-75D1-4126-8E9E-A3BAB80AE977}" presName="rootConnector" presStyleLbl="node3" presStyleIdx="2" presStyleCnt="8"/>
      <dgm:spPr/>
    </dgm:pt>
    <dgm:pt modelId="{839E6E80-280E-4046-9FEB-642F39576745}" type="pres">
      <dgm:prSet presAssocID="{B3263D21-75D1-4126-8E9E-A3BAB80AE977}" presName="hierChild4" presStyleCnt="0"/>
      <dgm:spPr/>
    </dgm:pt>
    <dgm:pt modelId="{E713BEFB-16E1-4510-BB1B-2D1A3B60D358}" type="pres">
      <dgm:prSet presAssocID="{B3263D21-75D1-4126-8E9E-A3BAB80AE977}" presName="hierChild5" presStyleCnt="0"/>
      <dgm:spPr/>
    </dgm:pt>
    <dgm:pt modelId="{FF15F5E5-EE73-CF4B-8144-7A2127B19D4B}" type="pres">
      <dgm:prSet presAssocID="{29B49401-F3A2-5443-A855-C06EDD4F3500}" presName="Name37" presStyleLbl="parChTrans1D3" presStyleIdx="3" presStyleCnt="8"/>
      <dgm:spPr/>
    </dgm:pt>
    <dgm:pt modelId="{23F9FE35-C330-8049-BF35-8396D79882A0}" type="pres">
      <dgm:prSet presAssocID="{220402A6-34C0-E741-A433-B19213ED6843}" presName="hierRoot2" presStyleCnt="0">
        <dgm:presLayoutVars>
          <dgm:hierBranch val="init"/>
        </dgm:presLayoutVars>
      </dgm:prSet>
      <dgm:spPr/>
    </dgm:pt>
    <dgm:pt modelId="{412DE43D-D9B7-3549-BE39-B1F548F9B82D}" type="pres">
      <dgm:prSet presAssocID="{220402A6-34C0-E741-A433-B19213ED6843}" presName="rootComposite" presStyleCnt="0"/>
      <dgm:spPr/>
    </dgm:pt>
    <dgm:pt modelId="{A98AEE02-9417-3A42-9DF6-E06D6E09484F}" type="pres">
      <dgm:prSet presAssocID="{220402A6-34C0-E741-A433-B19213ED6843}" presName="rootText" presStyleLbl="node3" presStyleIdx="3" presStyleCnt="8" custScaleX="231472">
        <dgm:presLayoutVars>
          <dgm:chPref val="3"/>
        </dgm:presLayoutVars>
      </dgm:prSet>
      <dgm:spPr/>
    </dgm:pt>
    <dgm:pt modelId="{4DE4FD45-2549-7748-B67C-59D020A25CAF}" type="pres">
      <dgm:prSet presAssocID="{220402A6-34C0-E741-A433-B19213ED6843}" presName="rootConnector" presStyleLbl="node3" presStyleIdx="3" presStyleCnt="8"/>
      <dgm:spPr/>
    </dgm:pt>
    <dgm:pt modelId="{C2E8DDF3-0736-A74C-94A6-C9A4890BF103}" type="pres">
      <dgm:prSet presAssocID="{220402A6-34C0-E741-A433-B19213ED6843}" presName="hierChild4" presStyleCnt="0"/>
      <dgm:spPr/>
    </dgm:pt>
    <dgm:pt modelId="{3E6E3FB0-5551-1E42-A38C-B9584FCA247A}" type="pres">
      <dgm:prSet presAssocID="{220402A6-34C0-E741-A433-B19213ED6843}" presName="hierChild5" presStyleCnt="0"/>
      <dgm:spPr/>
    </dgm:pt>
    <dgm:pt modelId="{BD2FB059-658F-1443-B30A-00632A0582C1}" type="pres">
      <dgm:prSet presAssocID="{82224AE0-6381-FE46-9012-016791A2240B}" presName="Name37" presStyleLbl="parChTrans1D3" presStyleIdx="4" presStyleCnt="8"/>
      <dgm:spPr/>
    </dgm:pt>
    <dgm:pt modelId="{7D7F605C-3881-4A48-BA96-80CA9F4D6F1D}" type="pres">
      <dgm:prSet presAssocID="{50DB982F-17CB-2D42-A3FC-DF5E3E23F1C5}" presName="hierRoot2" presStyleCnt="0">
        <dgm:presLayoutVars>
          <dgm:hierBranch val="init"/>
        </dgm:presLayoutVars>
      </dgm:prSet>
      <dgm:spPr/>
    </dgm:pt>
    <dgm:pt modelId="{18C3568B-7912-AC4A-950C-D388AEDCAD7C}" type="pres">
      <dgm:prSet presAssocID="{50DB982F-17CB-2D42-A3FC-DF5E3E23F1C5}" presName="rootComposite" presStyleCnt="0"/>
      <dgm:spPr/>
    </dgm:pt>
    <dgm:pt modelId="{1568D22E-B674-3D45-8FC9-5D25EFC9397F}" type="pres">
      <dgm:prSet presAssocID="{50DB982F-17CB-2D42-A3FC-DF5E3E23F1C5}" presName="rootText" presStyleLbl="node3" presStyleIdx="4" presStyleCnt="8">
        <dgm:presLayoutVars>
          <dgm:chPref val="3"/>
        </dgm:presLayoutVars>
      </dgm:prSet>
      <dgm:spPr/>
    </dgm:pt>
    <dgm:pt modelId="{D6F12D28-E3AD-5448-8C7F-0E3B07ED20C6}" type="pres">
      <dgm:prSet presAssocID="{50DB982F-17CB-2D42-A3FC-DF5E3E23F1C5}" presName="rootConnector" presStyleLbl="node3" presStyleIdx="4" presStyleCnt="8"/>
      <dgm:spPr/>
    </dgm:pt>
    <dgm:pt modelId="{FF2EB4A1-4768-0E4A-967C-9D8AD3385BF7}" type="pres">
      <dgm:prSet presAssocID="{50DB982F-17CB-2D42-A3FC-DF5E3E23F1C5}" presName="hierChild4" presStyleCnt="0"/>
      <dgm:spPr/>
    </dgm:pt>
    <dgm:pt modelId="{F49D36D6-AE20-944A-B085-D60FFC91B304}" type="pres">
      <dgm:prSet presAssocID="{50DB982F-17CB-2D42-A3FC-DF5E3E23F1C5}" presName="hierChild5" presStyleCnt="0"/>
      <dgm:spPr/>
    </dgm:pt>
    <dgm:pt modelId="{707C248F-3D2A-4F9C-8D46-99E9CA245B0D}" type="pres">
      <dgm:prSet presAssocID="{93FB7078-7FB1-413E-9082-142172E0B637}" presName="hierChild5" presStyleCnt="0"/>
      <dgm:spPr/>
    </dgm:pt>
    <dgm:pt modelId="{4D49DAF0-1618-4D7B-A170-1C066B01BE7E}" type="pres">
      <dgm:prSet presAssocID="{4E2EC930-8DBA-42FD-9683-AADC9D6ECE3E}" presName="Name37" presStyleLbl="parChTrans1D2" presStyleIdx="1" presStyleCnt="2"/>
      <dgm:spPr/>
    </dgm:pt>
    <dgm:pt modelId="{905B2D32-8F10-4678-9883-68484125987F}" type="pres">
      <dgm:prSet presAssocID="{3AC741FF-518F-46F3-8430-8BF666293906}" presName="hierRoot2" presStyleCnt="0">
        <dgm:presLayoutVars>
          <dgm:hierBranch val="init"/>
        </dgm:presLayoutVars>
      </dgm:prSet>
      <dgm:spPr/>
    </dgm:pt>
    <dgm:pt modelId="{0A2FE284-97D4-4B8B-BBB1-C57619E3BEED}" type="pres">
      <dgm:prSet presAssocID="{3AC741FF-518F-46F3-8430-8BF666293906}" presName="rootComposite" presStyleCnt="0"/>
      <dgm:spPr/>
    </dgm:pt>
    <dgm:pt modelId="{91C1191C-059D-41E6-857D-56E2F26CB810}" type="pres">
      <dgm:prSet presAssocID="{3AC741FF-518F-46F3-8430-8BF666293906}" presName="rootText" presStyleLbl="node2" presStyleIdx="1" presStyleCnt="2" custScaleX="236011">
        <dgm:presLayoutVars>
          <dgm:chPref val="3"/>
        </dgm:presLayoutVars>
      </dgm:prSet>
      <dgm:spPr/>
    </dgm:pt>
    <dgm:pt modelId="{98D7AEA2-2C95-4EED-93A3-7245E13079D5}" type="pres">
      <dgm:prSet presAssocID="{3AC741FF-518F-46F3-8430-8BF666293906}" presName="rootConnector" presStyleLbl="node2" presStyleIdx="1" presStyleCnt="2"/>
      <dgm:spPr/>
    </dgm:pt>
    <dgm:pt modelId="{31C1F126-BE81-466F-BB2E-C53F218DE9E9}" type="pres">
      <dgm:prSet presAssocID="{3AC741FF-518F-46F3-8430-8BF666293906}" presName="hierChild4" presStyleCnt="0"/>
      <dgm:spPr/>
    </dgm:pt>
    <dgm:pt modelId="{3F84129C-C07C-4F26-AEF3-B91D810E6936}" type="pres">
      <dgm:prSet presAssocID="{3B806E63-7BDD-44B0-9C99-F6F7020293DD}" presName="Name37" presStyleLbl="parChTrans1D3" presStyleIdx="5" presStyleCnt="8"/>
      <dgm:spPr/>
    </dgm:pt>
    <dgm:pt modelId="{5ABB2EDC-A08C-4A70-ACE5-F5C7443803F4}" type="pres">
      <dgm:prSet presAssocID="{4F5578BD-051D-4812-99DF-712AB3CA522E}" presName="hierRoot2" presStyleCnt="0">
        <dgm:presLayoutVars>
          <dgm:hierBranch val="init"/>
        </dgm:presLayoutVars>
      </dgm:prSet>
      <dgm:spPr/>
    </dgm:pt>
    <dgm:pt modelId="{D9A171B2-457F-47DF-8888-246E6B754189}" type="pres">
      <dgm:prSet presAssocID="{4F5578BD-051D-4812-99DF-712AB3CA522E}" presName="rootComposite" presStyleCnt="0"/>
      <dgm:spPr/>
    </dgm:pt>
    <dgm:pt modelId="{B5842198-FE33-4E33-ABB6-413C65C28BFA}" type="pres">
      <dgm:prSet presAssocID="{4F5578BD-051D-4812-99DF-712AB3CA522E}" presName="rootText" presStyleLbl="node3" presStyleIdx="5" presStyleCnt="8" custScaleX="165643" custScaleY="66965">
        <dgm:presLayoutVars>
          <dgm:chPref val="3"/>
        </dgm:presLayoutVars>
      </dgm:prSet>
      <dgm:spPr/>
    </dgm:pt>
    <dgm:pt modelId="{1EA2B7C2-34DB-4B6C-AAFA-0E0C8860AAEB}" type="pres">
      <dgm:prSet presAssocID="{4F5578BD-051D-4812-99DF-712AB3CA522E}" presName="rootConnector" presStyleLbl="node3" presStyleIdx="5" presStyleCnt="8"/>
      <dgm:spPr/>
    </dgm:pt>
    <dgm:pt modelId="{61200EF4-3452-472F-AA1D-6305D65FC9D3}" type="pres">
      <dgm:prSet presAssocID="{4F5578BD-051D-4812-99DF-712AB3CA522E}" presName="hierChild4" presStyleCnt="0"/>
      <dgm:spPr/>
    </dgm:pt>
    <dgm:pt modelId="{30B976EB-9C4D-4E75-8891-6DB9A6F5E49A}" type="pres">
      <dgm:prSet presAssocID="{4F5578BD-051D-4812-99DF-712AB3CA522E}" presName="hierChild5" presStyleCnt="0"/>
      <dgm:spPr/>
    </dgm:pt>
    <dgm:pt modelId="{150CA82E-A794-4805-8FBB-BE2C06C6273B}" type="pres">
      <dgm:prSet presAssocID="{F18E4395-3F3A-41AC-9DC1-47AC6F92C9B7}" presName="Name37" presStyleLbl="parChTrans1D3" presStyleIdx="6" presStyleCnt="8"/>
      <dgm:spPr/>
    </dgm:pt>
    <dgm:pt modelId="{A3E973C3-EFF4-4F32-935B-243BC94EB54F}" type="pres">
      <dgm:prSet presAssocID="{0002E885-D4D8-4FCE-8DEA-002EDEDAE23A}" presName="hierRoot2" presStyleCnt="0">
        <dgm:presLayoutVars>
          <dgm:hierBranch val="init"/>
        </dgm:presLayoutVars>
      </dgm:prSet>
      <dgm:spPr/>
    </dgm:pt>
    <dgm:pt modelId="{B237110B-AD56-4534-B7E2-ADC84D5B52C1}" type="pres">
      <dgm:prSet presAssocID="{0002E885-D4D8-4FCE-8DEA-002EDEDAE23A}" presName="rootComposite" presStyleCnt="0"/>
      <dgm:spPr/>
    </dgm:pt>
    <dgm:pt modelId="{D2F8691B-7C85-426C-996A-8251B85CCD28}" type="pres">
      <dgm:prSet presAssocID="{0002E885-D4D8-4FCE-8DEA-002EDEDAE23A}" presName="rootText" presStyleLbl="node3" presStyleIdx="6" presStyleCnt="8" custScaleX="208016" custScaleY="54010">
        <dgm:presLayoutVars>
          <dgm:chPref val="3"/>
        </dgm:presLayoutVars>
      </dgm:prSet>
      <dgm:spPr/>
    </dgm:pt>
    <dgm:pt modelId="{AD316D1B-1B39-4203-B7B6-09262AEF5985}" type="pres">
      <dgm:prSet presAssocID="{0002E885-D4D8-4FCE-8DEA-002EDEDAE23A}" presName="rootConnector" presStyleLbl="node3" presStyleIdx="6" presStyleCnt="8"/>
      <dgm:spPr/>
    </dgm:pt>
    <dgm:pt modelId="{485ECFB6-58D0-4525-A3F4-EFD276AEF553}" type="pres">
      <dgm:prSet presAssocID="{0002E885-D4D8-4FCE-8DEA-002EDEDAE23A}" presName="hierChild4" presStyleCnt="0"/>
      <dgm:spPr/>
    </dgm:pt>
    <dgm:pt modelId="{365E4DB0-6816-488D-A38A-289CD3D7718D}" type="pres">
      <dgm:prSet presAssocID="{0002E885-D4D8-4FCE-8DEA-002EDEDAE23A}" presName="hierChild5" presStyleCnt="0"/>
      <dgm:spPr/>
    </dgm:pt>
    <dgm:pt modelId="{FFBA30D1-1A56-4546-B2C5-64F6F06DAB1D}" type="pres">
      <dgm:prSet presAssocID="{27AD50F8-C8D1-44A0-8ACC-2B18DD44F1E0}" presName="Name37" presStyleLbl="parChTrans1D3" presStyleIdx="7" presStyleCnt="8"/>
      <dgm:spPr/>
    </dgm:pt>
    <dgm:pt modelId="{458A397B-5B51-4FE9-A27D-CCBD4CE90438}" type="pres">
      <dgm:prSet presAssocID="{47C69F25-54A0-49E6-95AF-2EF7A2D54882}" presName="hierRoot2" presStyleCnt="0">
        <dgm:presLayoutVars>
          <dgm:hierBranch val="init"/>
        </dgm:presLayoutVars>
      </dgm:prSet>
      <dgm:spPr/>
    </dgm:pt>
    <dgm:pt modelId="{4074DB50-95D4-4733-A3A5-300E61B87938}" type="pres">
      <dgm:prSet presAssocID="{47C69F25-54A0-49E6-95AF-2EF7A2D54882}" presName="rootComposite" presStyleCnt="0"/>
      <dgm:spPr/>
    </dgm:pt>
    <dgm:pt modelId="{C9B4EA6A-513E-46AC-990B-33E25D8B848F}" type="pres">
      <dgm:prSet presAssocID="{47C69F25-54A0-49E6-95AF-2EF7A2D54882}" presName="rootText" presStyleLbl="node3" presStyleIdx="7" presStyleCnt="8" custScaleX="220603" custScaleY="54956">
        <dgm:presLayoutVars>
          <dgm:chPref val="3"/>
        </dgm:presLayoutVars>
      </dgm:prSet>
      <dgm:spPr/>
    </dgm:pt>
    <dgm:pt modelId="{E32DE48A-08C0-4C71-9E83-00A85057669B}" type="pres">
      <dgm:prSet presAssocID="{47C69F25-54A0-49E6-95AF-2EF7A2D54882}" presName="rootConnector" presStyleLbl="node3" presStyleIdx="7" presStyleCnt="8"/>
      <dgm:spPr/>
    </dgm:pt>
    <dgm:pt modelId="{78E4E6BA-CB8E-45F4-9B2B-CC74A75C4D9A}" type="pres">
      <dgm:prSet presAssocID="{47C69F25-54A0-49E6-95AF-2EF7A2D54882}" presName="hierChild4" presStyleCnt="0"/>
      <dgm:spPr/>
    </dgm:pt>
    <dgm:pt modelId="{5A473B31-DEC6-4387-B98D-322D5DFE4D6A}" type="pres">
      <dgm:prSet presAssocID="{47C69F25-54A0-49E6-95AF-2EF7A2D54882}" presName="hierChild5" presStyleCnt="0"/>
      <dgm:spPr/>
    </dgm:pt>
    <dgm:pt modelId="{A6BCB007-EE02-4969-B039-250242AECF4C}" type="pres">
      <dgm:prSet presAssocID="{3AC741FF-518F-46F3-8430-8BF666293906}" presName="hierChild5" presStyleCnt="0"/>
      <dgm:spPr/>
    </dgm:pt>
    <dgm:pt modelId="{19543283-A01A-4EA5-A3E3-8011C20375D1}" type="pres">
      <dgm:prSet presAssocID="{208439F2-E141-4C85-838A-32FE19C469C1}" presName="hierChild3" presStyleCnt="0"/>
      <dgm:spPr/>
    </dgm:pt>
  </dgm:ptLst>
  <dgm:cxnLst>
    <dgm:cxn modelId="{F75A2709-D442-49B8-B759-095DA0E35F61}" type="presOf" srcId="{08690DAA-AB02-43BC-B57B-4E02D1092C45}" destId="{63D1A32E-DBDD-4CAA-8C43-4D8969446FC5}" srcOrd="0" destOrd="0" presId="urn:microsoft.com/office/officeart/2005/8/layout/orgChart1"/>
    <dgm:cxn modelId="{8AA5D80C-FE41-48CB-9FD8-8F05C0C57134}" srcId="{208439F2-E141-4C85-838A-32FE19C469C1}" destId="{3AC741FF-518F-46F3-8430-8BF666293906}" srcOrd="1" destOrd="0" parTransId="{4E2EC930-8DBA-42FD-9683-AADC9D6ECE3E}" sibTransId="{A7089722-5646-42E3-A58E-B71AF60614E3}"/>
    <dgm:cxn modelId="{2D9B9212-F25C-47A3-803E-794E464F7236}" srcId="{208439F2-E141-4C85-838A-32FE19C469C1}" destId="{93FB7078-7FB1-413E-9082-142172E0B637}" srcOrd="0" destOrd="0" parTransId="{5D97560A-4CCB-40E3-88F9-5186AC99D35B}" sibTransId="{AE8DA609-8D6E-47DA-81A7-D404D29ED457}"/>
    <dgm:cxn modelId="{4DE9EF16-2091-4B0B-9BEA-AA4645614803}" type="presOf" srcId="{3B806E63-7BDD-44B0-9C99-F6F7020293DD}" destId="{3F84129C-C07C-4F26-AEF3-B91D810E6936}" srcOrd="0" destOrd="0" presId="urn:microsoft.com/office/officeart/2005/8/layout/orgChart1"/>
    <dgm:cxn modelId="{4902291C-2D33-4098-85CF-5099304D9153}" srcId="{93FB7078-7FB1-413E-9082-142172E0B637}" destId="{6BF0735B-3052-40D5-8FEB-37473563BFBB}" srcOrd="1" destOrd="0" parTransId="{08690DAA-AB02-43BC-B57B-4E02D1092C45}" sibTransId="{733EDEB4-C533-4766-B877-CA8019996A9E}"/>
    <dgm:cxn modelId="{9372B622-5DA2-4B4C-A6CA-34497A057213}" type="presOf" srcId="{4F5578BD-051D-4812-99DF-712AB3CA522E}" destId="{1EA2B7C2-34DB-4B6C-AAFA-0E0C8860AAEB}" srcOrd="1" destOrd="0" presId="urn:microsoft.com/office/officeart/2005/8/layout/orgChart1"/>
    <dgm:cxn modelId="{20C5B329-16F5-4633-A444-309ED41B33FD}" type="presOf" srcId="{27AD50F8-C8D1-44A0-8ACC-2B18DD44F1E0}" destId="{FFBA30D1-1A56-4546-B2C5-64F6F06DAB1D}" srcOrd="0" destOrd="0" presId="urn:microsoft.com/office/officeart/2005/8/layout/orgChart1"/>
    <dgm:cxn modelId="{E97DB32D-01EC-470E-88AD-5259F21C666F}" type="presOf" srcId="{F18E4395-3F3A-41AC-9DC1-47AC6F92C9B7}" destId="{150CA82E-A794-4805-8FBB-BE2C06C6273B}" srcOrd="0" destOrd="0" presId="urn:microsoft.com/office/officeart/2005/8/layout/orgChart1"/>
    <dgm:cxn modelId="{4C49F835-ECA3-4198-8C02-ACEF304CF7B2}" type="presOf" srcId="{66C0424D-D71F-43F6-B436-4536BD6E7068}" destId="{74D61DB5-0B8C-4C54-8382-6725FBF3D53E}" srcOrd="0" destOrd="0" presId="urn:microsoft.com/office/officeart/2005/8/layout/orgChart1"/>
    <dgm:cxn modelId="{3045903F-CDC3-44D8-B6D8-19C0F7636B6A}" srcId="{3AC741FF-518F-46F3-8430-8BF666293906}" destId="{0002E885-D4D8-4FCE-8DEA-002EDEDAE23A}" srcOrd="1" destOrd="0" parTransId="{F18E4395-3F3A-41AC-9DC1-47AC6F92C9B7}" sibTransId="{4728E9F3-216C-41D1-87F5-99998021AD6D}"/>
    <dgm:cxn modelId="{26E7AF40-7B4D-4210-B318-EB6456B6DD19}" srcId="{93FB7078-7FB1-413E-9082-142172E0B637}" destId="{B3263D21-75D1-4126-8E9E-A3BAB80AE977}" srcOrd="2" destOrd="0" parTransId="{9D9726B1-8127-4F1E-8E21-9CBC0B3572CE}" sibTransId="{D3CD1F24-F1FA-485C-9694-40DD552AC1EE}"/>
    <dgm:cxn modelId="{B18A5543-6550-4DB4-B39D-73576BF1C2DC}" srcId="{93FB7078-7FB1-413E-9082-142172E0B637}" destId="{DE6BAA0C-A1D6-4E12-946B-45610A2F09CF}" srcOrd="0" destOrd="0" parTransId="{66C0424D-D71F-43F6-B436-4536BD6E7068}" sibTransId="{1F9433E0-5667-4372-A4AF-2B1A695E2AFB}"/>
    <dgm:cxn modelId="{0E2A334A-4006-4EC0-89D0-5798E2C9521D}" type="presOf" srcId="{208439F2-E141-4C85-838A-32FE19C469C1}" destId="{B8D720C2-9A11-4F4C-8A2A-C8B2D16248B4}" srcOrd="0" destOrd="0" presId="urn:microsoft.com/office/officeart/2005/8/layout/orgChart1"/>
    <dgm:cxn modelId="{D91DE951-732D-EA40-A6F0-3728A1CD836C}" srcId="{93FB7078-7FB1-413E-9082-142172E0B637}" destId="{50DB982F-17CB-2D42-A3FC-DF5E3E23F1C5}" srcOrd="4" destOrd="0" parTransId="{82224AE0-6381-FE46-9012-016791A2240B}" sibTransId="{8415A032-3D2C-734B-80FC-440947475E8D}"/>
    <dgm:cxn modelId="{FF062055-71BB-4602-87EF-3DC92834B2D9}" type="presOf" srcId="{47C69F25-54A0-49E6-95AF-2EF7A2D54882}" destId="{C9B4EA6A-513E-46AC-990B-33E25D8B848F}" srcOrd="0" destOrd="0" presId="urn:microsoft.com/office/officeart/2005/8/layout/orgChart1"/>
    <dgm:cxn modelId="{5CA20C5A-7B3F-421E-9B8E-228C9ABF1654}" type="presOf" srcId="{6BF0735B-3052-40D5-8FEB-37473563BFBB}" destId="{327016D4-DA22-4299-B715-236DBF7E1060}" srcOrd="1" destOrd="0" presId="urn:microsoft.com/office/officeart/2005/8/layout/orgChart1"/>
    <dgm:cxn modelId="{B2A8525A-BEEF-42BC-867E-BD604BBB1148}" type="presOf" srcId="{0002E885-D4D8-4FCE-8DEA-002EDEDAE23A}" destId="{D2F8691B-7C85-426C-996A-8251B85CCD28}" srcOrd="0" destOrd="0" presId="urn:microsoft.com/office/officeart/2005/8/layout/orgChart1"/>
    <dgm:cxn modelId="{B8996562-0612-BE47-997C-E983761EDD9B}" type="presOf" srcId="{220402A6-34C0-E741-A433-B19213ED6843}" destId="{A98AEE02-9417-3A42-9DF6-E06D6E09484F}" srcOrd="0" destOrd="0" presId="urn:microsoft.com/office/officeart/2005/8/layout/orgChart1"/>
    <dgm:cxn modelId="{EE760B6F-A2CD-4594-9522-8E32C4B1EFA4}" type="presOf" srcId="{6BF0735B-3052-40D5-8FEB-37473563BFBB}" destId="{F168F34E-47FB-4F98-9C51-08B8C6B86137}" srcOrd="0" destOrd="0" presId="urn:microsoft.com/office/officeart/2005/8/layout/orgChart1"/>
    <dgm:cxn modelId="{1DC1A078-F88F-934F-8314-8931A356C538}" type="presOf" srcId="{50DB982F-17CB-2D42-A3FC-DF5E3E23F1C5}" destId="{1568D22E-B674-3D45-8FC9-5D25EFC9397F}" srcOrd="0" destOrd="0" presId="urn:microsoft.com/office/officeart/2005/8/layout/orgChart1"/>
    <dgm:cxn modelId="{5773887F-F11D-2748-9AFC-9D1757945660}" srcId="{93FB7078-7FB1-413E-9082-142172E0B637}" destId="{220402A6-34C0-E741-A433-B19213ED6843}" srcOrd="3" destOrd="0" parTransId="{29B49401-F3A2-5443-A855-C06EDD4F3500}" sibTransId="{1B6C2EEA-E92B-9948-A92E-560F618A3513}"/>
    <dgm:cxn modelId="{B0B9CB81-241D-4286-AD58-BCC9F9BDCE89}" srcId="{0BF53337-1DA9-4527-9167-6AD3F554F4B7}" destId="{208439F2-E141-4C85-838A-32FE19C469C1}" srcOrd="0" destOrd="0" parTransId="{4F33F5DC-DE39-46E2-B332-E3E5AA7C2892}" sibTransId="{0F0961EA-1E87-4998-9F4A-E611F4E4998A}"/>
    <dgm:cxn modelId="{4B882684-B4A9-4FBA-AD59-5841A72F5D7C}" type="presOf" srcId="{4F5578BD-051D-4812-99DF-712AB3CA522E}" destId="{B5842198-FE33-4E33-ABB6-413C65C28BFA}" srcOrd="0" destOrd="0" presId="urn:microsoft.com/office/officeart/2005/8/layout/orgChart1"/>
    <dgm:cxn modelId="{BC9ECD8D-CE35-41FA-8D8D-AE780B749692}" type="presOf" srcId="{0BF53337-1DA9-4527-9167-6AD3F554F4B7}" destId="{4F4191BA-AAF1-4F7C-A44F-923C532B7AA4}" srcOrd="0" destOrd="0" presId="urn:microsoft.com/office/officeart/2005/8/layout/orgChart1"/>
    <dgm:cxn modelId="{74640990-F555-4147-855B-F3AD975E1E01}" type="presOf" srcId="{50DB982F-17CB-2D42-A3FC-DF5E3E23F1C5}" destId="{D6F12D28-E3AD-5448-8C7F-0E3B07ED20C6}" srcOrd="1" destOrd="0" presId="urn:microsoft.com/office/officeart/2005/8/layout/orgChart1"/>
    <dgm:cxn modelId="{34D00D9B-11BC-4D7F-BA28-B8F2A1159524}" type="presOf" srcId="{DE6BAA0C-A1D6-4E12-946B-45610A2F09CF}" destId="{7E70DCCE-D6D6-4DA8-BA93-87239A1AA260}" srcOrd="0" destOrd="0" presId="urn:microsoft.com/office/officeart/2005/8/layout/orgChart1"/>
    <dgm:cxn modelId="{05E1189D-38B3-4914-B820-7717F840FFAE}" type="presOf" srcId="{208439F2-E141-4C85-838A-32FE19C469C1}" destId="{14A4085D-EB33-4BBF-A8DA-E1D3E94A5E9D}" srcOrd="1" destOrd="0" presId="urn:microsoft.com/office/officeart/2005/8/layout/orgChart1"/>
    <dgm:cxn modelId="{359B51A1-4D9B-4FC8-BFC9-48DB74E13705}" type="presOf" srcId="{B3263D21-75D1-4126-8E9E-A3BAB80AE977}" destId="{644E8DD4-A83C-44E9-B02C-EDFE3688B55B}" srcOrd="0" destOrd="0" presId="urn:microsoft.com/office/officeart/2005/8/layout/orgChart1"/>
    <dgm:cxn modelId="{B3BF07AC-9327-4996-97EF-1F214D9ECDA1}" type="presOf" srcId="{93FB7078-7FB1-413E-9082-142172E0B637}" destId="{F0239803-D1F2-4C70-BB89-BDC4CF57DB1C}" srcOrd="0" destOrd="0" presId="urn:microsoft.com/office/officeart/2005/8/layout/orgChart1"/>
    <dgm:cxn modelId="{6F5026B3-E6C0-674B-904F-572B8921B91E}" type="presOf" srcId="{82224AE0-6381-FE46-9012-016791A2240B}" destId="{BD2FB059-658F-1443-B30A-00632A0582C1}" srcOrd="0" destOrd="0" presId="urn:microsoft.com/office/officeart/2005/8/layout/orgChart1"/>
    <dgm:cxn modelId="{ED3438B6-DEC2-AF47-B867-844624A44C17}" type="presOf" srcId="{220402A6-34C0-E741-A433-B19213ED6843}" destId="{4DE4FD45-2549-7748-B67C-59D020A25CAF}" srcOrd="1" destOrd="0" presId="urn:microsoft.com/office/officeart/2005/8/layout/orgChart1"/>
    <dgm:cxn modelId="{D8E298B8-F2FB-477A-8691-B4321681E926}" type="presOf" srcId="{B3263D21-75D1-4126-8E9E-A3BAB80AE977}" destId="{78FC5DE0-887B-49BE-B71A-D81B94FE85C3}" srcOrd="1" destOrd="0" presId="urn:microsoft.com/office/officeart/2005/8/layout/orgChart1"/>
    <dgm:cxn modelId="{0A0C49C4-45BD-4882-A6C1-51CDE417FBAA}" type="presOf" srcId="{9D9726B1-8127-4F1E-8E21-9CBC0B3572CE}" destId="{07D9EE99-E0FA-48FD-9675-FEDEEEBA94D1}" srcOrd="0" destOrd="0" presId="urn:microsoft.com/office/officeart/2005/8/layout/orgChart1"/>
    <dgm:cxn modelId="{66EBDFC4-8725-3241-ABA6-0B0DB2FE7993}" type="presOf" srcId="{29B49401-F3A2-5443-A855-C06EDD4F3500}" destId="{FF15F5E5-EE73-CF4B-8144-7A2127B19D4B}" srcOrd="0" destOrd="0" presId="urn:microsoft.com/office/officeart/2005/8/layout/orgChart1"/>
    <dgm:cxn modelId="{6BD5E0C7-E95C-432E-B1C4-BA6778619F93}" type="presOf" srcId="{DE6BAA0C-A1D6-4E12-946B-45610A2F09CF}" destId="{F8A6C742-5A8E-4801-86F7-EF93F7D4C707}" srcOrd="1" destOrd="0" presId="urn:microsoft.com/office/officeart/2005/8/layout/orgChart1"/>
    <dgm:cxn modelId="{B7713CC9-78A9-4026-B1B6-17EB3743FC71}" srcId="{3AC741FF-518F-46F3-8430-8BF666293906}" destId="{47C69F25-54A0-49E6-95AF-2EF7A2D54882}" srcOrd="2" destOrd="0" parTransId="{27AD50F8-C8D1-44A0-8ACC-2B18DD44F1E0}" sibTransId="{5EFF994A-2034-44FC-8856-02529E9C3CDB}"/>
    <dgm:cxn modelId="{849D72CC-CD75-4EBD-8C6A-B48B1AB7B12A}" srcId="{3AC741FF-518F-46F3-8430-8BF666293906}" destId="{4F5578BD-051D-4812-99DF-712AB3CA522E}" srcOrd="0" destOrd="0" parTransId="{3B806E63-7BDD-44B0-9C99-F6F7020293DD}" sibTransId="{40A400DA-A889-4621-BA68-D235F2AFD99E}"/>
    <dgm:cxn modelId="{F405CEDF-EB21-4671-BF43-7F6B73B5E193}" type="presOf" srcId="{47C69F25-54A0-49E6-95AF-2EF7A2D54882}" destId="{E32DE48A-08C0-4C71-9E83-00A85057669B}" srcOrd="1" destOrd="0" presId="urn:microsoft.com/office/officeart/2005/8/layout/orgChart1"/>
    <dgm:cxn modelId="{C72477E5-ED9B-4A00-A4A0-3663790F4F32}" type="presOf" srcId="{5D97560A-4CCB-40E3-88F9-5186AC99D35B}" destId="{E3B5B32E-9559-4916-BD38-0F7A43F1D1CF}" srcOrd="0" destOrd="0" presId="urn:microsoft.com/office/officeart/2005/8/layout/orgChart1"/>
    <dgm:cxn modelId="{BF3BB5E7-B6C5-4380-AA7C-70EA82FD54C8}" type="presOf" srcId="{4E2EC930-8DBA-42FD-9683-AADC9D6ECE3E}" destId="{4D49DAF0-1618-4D7B-A170-1C066B01BE7E}" srcOrd="0" destOrd="0" presId="urn:microsoft.com/office/officeart/2005/8/layout/orgChart1"/>
    <dgm:cxn modelId="{EBE108EE-2AE2-420A-A39C-E50EAE0A681C}" type="presOf" srcId="{3AC741FF-518F-46F3-8430-8BF666293906}" destId="{91C1191C-059D-41E6-857D-56E2F26CB810}" srcOrd="0" destOrd="0" presId="urn:microsoft.com/office/officeart/2005/8/layout/orgChart1"/>
    <dgm:cxn modelId="{BE6D16EF-8C2C-4718-80AD-A86FB79861B6}" type="presOf" srcId="{3AC741FF-518F-46F3-8430-8BF666293906}" destId="{98D7AEA2-2C95-4EED-93A3-7245E13079D5}" srcOrd="1" destOrd="0" presId="urn:microsoft.com/office/officeart/2005/8/layout/orgChart1"/>
    <dgm:cxn modelId="{22C261EF-FD8F-4FD7-B523-5A936F1DE56F}" type="presOf" srcId="{0002E885-D4D8-4FCE-8DEA-002EDEDAE23A}" destId="{AD316D1B-1B39-4203-B7B6-09262AEF5985}" srcOrd="1" destOrd="0" presId="urn:microsoft.com/office/officeart/2005/8/layout/orgChart1"/>
    <dgm:cxn modelId="{9C1FBBF4-0EC0-400D-864E-4623B3C30815}" type="presOf" srcId="{93FB7078-7FB1-413E-9082-142172E0B637}" destId="{86110B76-58B5-4751-B670-A9D298EFEB0C}" srcOrd="1" destOrd="0" presId="urn:microsoft.com/office/officeart/2005/8/layout/orgChart1"/>
    <dgm:cxn modelId="{E31060D6-B663-4AD2-9152-16448B8FE1AE}" type="presParOf" srcId="{4F4191BA-AAF1-4F7C-A44F-923C532B7AA4}" destId="{81E58BDA-0824-4320-B7BD-AA6EC39D77E9}" srcOrd="0" destOrd="0" presId="urn:microsoft.com/office/officeart/2005/8/layout/orgChart1"/>
    <dgm:cxn modelId="{A0E2086D-4EC9-4774-9961-3FE935758D25}" type="presParOf" srcId="{81E58BDA-0824-4320-B7BD-AA6EC39D77E9}" destId="{B437ED29-85E9-453F-BD05-C8A24AFF496B}" srcOrd="0" destOrd="0" presId="urn:microsoft.com/office/officeart/2005/8/layout/orgChart1"/>
    <dgm:cxn modelId="{83CD9CD7-CF9E-4932-A660-7FFDFDEA844A}" type="presParOf" srcId="{B437ED29-85E9-453F-BD05-C8A24AFF496B}" destId="{B8D720C2-9A11-4F4C-8A2A-C8B2D16248B4}" srcOrd="0" destOrd="0" presId="urn:microsoft.com/office/officeart/2005/8/layout/orgChart1"/>
    <dgm:cxn modelId="{85519306-4B17-4B82-914B-9FC8BAACB44A}" type="presParOf" srcId="{B437ED29-85E9-453F-BD05-C8A24AFF496B}" destId="{14A4085D-EB33-4BBF-A8DA-E1D3E94A5E9D}" srcOrd="1" destOrd="0" presId="urn:microsoft.com/office/officeart/2005/8/layout/orgChart1"/>
    <dgm:cxn modelId="{4951BAC0-2EE3-4BD4-A3E1-2BF268E85001}" type="presParOf" srcId="{81E58BDA-0824-4320-B7BD-AA6EC39D77E9}" destId="{29070975-D4A9-477F-8BF3-14D6FC9E67A7}" srcOrd="1" destOrd="0" presId="urn:microsoft.com/office/officeart/2005/8/layout/orgChart1"/>
    <dgm:cxn modelId="{1BD28EE0-6CAC-439F-ADA9-B41B0929B78D}" type="presParOf" srcId="{29070975-D4A9-477F-8BF3-14D6FC9E67A7}" destId="{E3B5B32E-9559-4916-BD38-0F7A43F1D1CF}" srcOrd="0" destOrd="0" presId="urn:microsoft.com/office/officeart/2005/8/layout/orgChart1"/>
    <dgm:cxn modelId="{C174A24E-6040-4900-B1BE-CE331AA33EFB}" type="presParOf" srcId="{29070975-D4A9-477F-8BF3-14D6FC9E67A7}" destId="{BAC8F98C-C4EA-4A16-8A76-63A877F84125}" srcOrd="1" destOrd="0" presId="urn:microsoft.com/office/officeart/2005/8/layout/orgChart1"/>
    <dgm:cxn modelId="{D6E17483-4B19-4036-AA14-322649B2B1DA}" type="presParOf" srcId="{BAC8F98C-C4EA-4A16-8A76-63A877F84125}" destId="{65C1C242-280E-427B-9253-3AE89CA7EA8A}" srcOrd="0" destOrd="0" presId="urn:microsoft.com/office/officeart/2005/8/layout/orgChart1"/>
    <dgm:cxn modelId="{F8F87A83-A8CD-4B45-9D5A-737AFFC3F412}" type="presParOf" srcId="{65C1C242-280E-427B-9253-3AE89CA7EA8A}" destId="{F0239803-D1F2-4C70-BB89-BDC4CF57DB1C}" srcOrd="0" destOrd="0" presId="urn:microsoft.com/office/officeart/2005/8/layout/orgChart1"/>
    <dgm:cxn modelId="{20701B09-4468-43F7-80D6-B6C44861AF09}" type="presParOf" srcId="{65C1C242-280E-427B-9253-3AE89CA7EA8A}" destId="{86110B76-58B5-4751-B670-A9D298EFEB0C}" srcOrd="1" destOrd="0" presId="urn:microsoft.com/office/officeart/2005/8/layout/orgChart1"/>
    <dgm:cxn modelId="{467C8B8B-58A5-40C9-81C5-F89E0A094E64}" type="presParOf" srcId="{BAC8F98C-C4EA-4A16-8A76-63A877F84125}" destId="{8BB3F487-8DDF-41C3-90B4-F3DAB8DE31E1}" srcOrd="1" destOrd="0" presId="urn:microsoft.com/office/officeart/2005/8/layout/orgChart1"/>
    <dgm:cxn modelId="{C253BE13-A2BF-4B9A-B485-F81D06F6B454}" type="presParOf" srcId="{8BB3F487-8DDF-41C3-90B4-F3DAB8DE31E1}" destId="{74D61DB5-0B8C-4C54-8382-6725FBF3D53E}" srcOrd="0" destOrd="0" presId="urn:microsoft.com/office/officeart/2005/8/layout/orgChart1"/>
    <dgm:cxn modelId="{C99B3EAD-B15E-4E54-886F-40C13F49B190}" type="presParOf" srcId="{8BB3F487-8DDF-41C3-90B4-F3DAB8DE31E1}" destId="{FB47CC59-B4BF-487B-93D6-64B6EF2C327F}" srcOrd="1" destOrd="0" presId="urn:microsoft.com/office/officeart/2005/8/layout/orgChart1"/>
    <dgm:cxn modelId="{3A2F5A02-102D-42EA-B297-2795B45ACE45}" type="presParOf" srcId="{FB47CC59-B4BF-487B-93D6-64B6EF2C327F}" destId="{6DDD00E5-2765-458A-BE29-B3E16A87E2D4}" srcOrd="0" destOrd="0" presId="urn:microsoft.com/office/officeart/2005/8/layout/orgChart1"/>
    <dgm:cxn modelId="{BF413D8A-7C27-4ECE-835D-288C2E8E7000}" type="presParOf" srcId="{6DDD00E5-2765-458A-BE29-B3E16A87E2D4}" destId="{7E70DCCE-D6D6-4DA8-BA93-87239A1AA260}" srcOrd="0" destOrd="0" presId="urn:microsoft.com/office/officeart/2005/8/layout/orgChart1"/>
    <dgm:cxn modelId="{311A56A7-0C8F-4DCA-BB26-541F87E0C369}" type="presParOf" srcId="{6DDD00E5-2765-458A-BE29-B3E16A87E2D4}" destId="{F8A6C742-5A8E-4801-86F7-EF93F7D4C707}" srcOrd="1" destOrd="0" presId="urn:microsoft.com/office/officeart/2005/8/layout/orgChart1"/>
    <dgm:cxn modelId="{31C6481C-EA86-4970-8BC6-AF0B2CC74C86}" type="presParOf" srcId="{FB47CC59-B4BF-487B-93D6-64B6EF2C327F}" destId="{B30F9A47-3205-4BAA-ACD6-7C7417ADFC46}" srcOrd="1" destOrd="0" presId="urn:microsoft.com/office/officeart/2005/8/layout/orgChart1"/>
    <dgm:cxn modelId="{CE0EA414-BF7C-49AB-9C08-E748F4ED4B5A}" type="presParOf" srcId="{FB47CC59-B4BF-487B-93D6-64B6EF2C327F}" destId="{522A2E01-9616-4FCC-A355-3FFF11AB7BBB}" srcOrd="2" destOrd="0" presId="urn:microsoft.com/office/officeart/2005/8/layout/orgChart1"/>
    <dgm:cxn modelId="{D3BC6DB8-C7AF-43BA-8B2E-2C82B0EF0C06}" type="presParOf" srcId="{8BB3F487-8DDF-41C3-90B4-F3DAB8DE31E1}" destId="{63D1A32E-DBDD-4CAA-8C43-4D8969446FC5}" srcOrd="2" destOrd="0" presId="urn:microsoft.com/office/officeart/2005/8/layout/orgChart1"/>
    <dgm:cxn modelId="{4290F078-13CA-444F-8CE1-0D1546BD33E1}" type="presParOf" srcId="{8BB3F487-8DDF-41C3-90B4-F3DAB8DE31E1}" destId="{BB7C5E46-E0FC-4576-AAC6-6A0AE179292A}" srcOrd="3" destOrd="0" presId="urn:microsoft.com/office/officeart/2005/8/layout/orgChart1"/>
    <dgm:cxn modelId="{1433C373-2544-4990-8036-5CBA547BE18A}" type="presParOf" srcId="{BB7C5E46-E0FC-4576-AAC6-6A0AE179292A}" destId="{4BFDFDE5-09AA-4E63-8DD9-4B44353F4F42}" srcOrd="0" destOrd="0" presId="urn:microsoft.com/office/officeart/2005/8/layout/orgChart1"/>
    <dgm:cxn modelId="{A3D89977-62A2-4B74-BAFF-9E8922B125EE}" type="presParOf" srcId="{4BFDFDE5-09AA-4E63-8DD9-4B44353F4F42}" destId="{F168F34E-47FB-4F98-9C51-08B8C6B86137}" srcOrd="0" destOrd="0" presId="urn:microsoft.com/office/officeart/2005/8/layout/orgChart1"/>
    <dgm:cxn modelId="{97E21669-7712-4B5A-8B3B-096551BF3A2C}" type="presParOf" srcId="{4BFDFDE5-09AA-4E63-8DD9-4B44353F4F42}" destId="{327016D4-DA22-4299-B715-236DBF7E1060}" srcOrd="1" destOrd="0" presId="urn:microsoft.com/office/officeart/2005/8/layout/orgChart1"/>
    <dgm:cxn modelId="{92A4D7AD-386E-4A51-ADED-017378282ED3}" type="presParOf" srcId="{BB7C5E46-E0FC-4576-AAC6-6A0AE179292A}" destId="{5CBD2B2E-CC1A-42CD-A593-6F050BF12965}" srcOrd="1" destOrd="0" presId="urn:microsoft.com/office/officeart/2005/8/layout/orgChart1"/>
    <dgm:cxn modelId="{9FE5A680-99A6-4C86-8D3C-81ADD2DF476F}" type="presParOf" srcId="{BB7C5E46-E0FC-4576-AAC6-6A0AE179292A}" destId="{A7138F0A-F52F-4317-B9E5-0EADC932F5E8}" srcOrd="2" destOrd="0" presId="urn:microsoft.com/office/officeart/2005/8/layout/orgChart1"/>
    <dgm:cxn modelId="{442C2C00-38A0-49A6-B281-2AA0B7EFA918}" type="presParOf" srcId="{8BB3F487-8DDF-41C3-90B4-F3DAB8DE31E1}" destId="{07D9EE99-E0FA-48FD-9675-FEDEEEBA94D1}" srcOrd="4" destOrd="0" presId="urn:microsoft.com/office/officeart/2005/8/layout/orgChart1"/>
    <dgm:cxn modelId="{6587158A-815B-47F1-BFE2-4AC175B9DDC6}" type="presParOf" srcId="{8BB3F487-8DDF-41C3-90B4-F3DAB8DE31E1}" destId="{CDBD0A3D-4370-4A15-861A-1BCC83AC65BC}" srcOrd="5" destOrd="0" presId="urn:microsoft.com/office/officeart/2005/8/layout/orgChart1"/>
    <dgm:cxn modelId="{00F2F0AF-6FA6-45B2-9040-29BC7378F053}" type="presParOf" srcId="{CDBD0A3D-4370-4A15-861A-1BCC83AC65BC}" destId="{93C49523-E529-4D16-B3AE-8CBA72F67CAC}" srcOrd="0" destOrd="0" presId="urn:microsoft.com/office/officeart/2005/8/layout/orgChart1"/>
    <dgm:cxn modelId="{697AC1A0-FF59-4741-8F29-7CC74B848E6C}" type="presParOf" srcId="{93C49523-E529-4D16-B3AE-8CBA72F67CAC}" destId="{644E8DD4-A83C-44E9-B02C-EDFE3688B55B}" srcOrd="0" destOrd="0" presId="urn:microsoft.com/office/officeart/2005/8/layout/orgChart1"/>
    <dgm:cxn modelId="{990EED1B-C6D6-4826-88E3-9EAC00A75436}" type="presParOf" srcId="{93C49523-E529-4D16-B3AE-8CBA72F67CAC}" destId="{78FC5DE0-887B-49BE-B71A-D81B94FE85C3}" srcOrd="1" destOrd="0" presId="urn:microsoft.com/office/officeart/2005/8/layout/orgChart1"/>
    <dgm:cxn modelId="{FE54FE6E-353B-4DE5-AA91-A805EAD4918D}" type="presParOf" srcId="{CDBD0A3D-4370-4A15-861A-1BCC83AC65BC}" destId="{839E6E80-280E-4046-9FEB-642F39576745}" srcOrd="1" destOrd="0" presId="urn:microsoft.com/office/officeart/2005/8/layout/orgChart1"/>
    <dgm:cxn modelId="{6D16A0CB-DCAC-4315-9BAB-E9F7F4A1DCD2}" type="presParOf" srcId="{CDBD0A3D-4370-4A15-861A-1BCC83AC65BC}" destId="{E713BEFB-16E1-4510-BB1B-2D1A3B60D358}" srcOrd="2" destOrd="0" presId="urn:microsoft.com/office/officeart/2005/8/layout/orgChart1"/>
    <dgm:cxn modelId="{6993B6FB-FDEB-9D4A-BD9F-D9771A20C963}" type="presParOf" srcId="{8BB3F487-8DDF-41C3-90B4-F3DAB8DE31E1}" destId="{FF15F5E5-EE73-CF4B-8144-7A2127B19D4B}" srcOrd="6" destOrd="0" presId="urn:microsoft.com/office/officeart/2005/8/layout/orgChart1"/>
    <dgm:cxn modelId="{49EFC563-75DC-B74B-AB85-99343779E341}" type="presParOf" srcId="{8BB3F487-8DDF-41C3-90B4-F3DAB8DE31E1}" destId="{23F9FE35-C330-8049-BF35-8396D79882A0}" srcOrd="7" destOrd="0" presId="urn:microsoft.com/office/officeart/2005/8/layout/orgChart1"/>
    <dgm:cxn modelId="{3071D0BE-C8B8-354C-870D-44BB4C8D51BD}" type="presParOf" srcId="{23F9FE35-C330-8049-BF35-8396D79882A0}" destId="{412DE43D-D9B7-3549-BE39-B1F548F9B82D}" srcOrd="0" destOrd="0" presId="urn:microsoft.com/office/officeart/2005/8/layout/orgChart1"/>
    <dgm:cxn modelId="{1703D4AB-6EF5-B04A-8705-CD14D12E5FC8}" type="presParOf" srcId="{412DE43D-D9B7-3549-BE39-B1F548F9B82D}" destId="{A98AEE02-9417-3A42-9DF6-E06D6E09484F}" srcOrd="0" destOrd="0" presId="urn:microsoft.com/office/officeart/2005/8/layout/orgChart1"/>
    <dgm:cxn modelId="{7BD929CD-2E5B-EF44-95F9-6977DAC561F6}" type="presParOf" srcId="{412DE43D-D9B7-3549-BE39-B1F548F9B82D}" destId="{4DE4FD45-2549-7748-B67C-59D020A25CAF}" srcOrd="1" destOrd="0" presId="urn:microsoft.com/office/officeart/2005/8/layout/orgChart1"/>
    <dgm:cxn modelId="{76B11843-FA86-A24D-BFC3-99D32054536B}" type="presParOf" srcId="{23F9FE35-C330-8049-BF35-8396D79882A0}" destId="{C2E8DDF3-0736-A74C-94A6-C9A4890BF103}" srcOrd="1" destOrd="0" presId="urn:microsoft.com/office/officeart/2005/8/layout/orgChart1"/>
    <dgm:cxn modelId="{438715BE-C5E9-964C-A3E4-485BB5255472}" type="presParOf" srcId="{23F9FE35-C330-8049-BF35-8396D79882A0}" destId="{3E6E3FB0-5551-1E42-A38C-B9584FCA247A}" srcOrd="2" destOrd="0" presId="urn:microsoft.com/office/officeart/2005/8/layout/orgChart1"/>
    <dgm:cxn modelId="{53D936D6-DFA2-AD4F-A1D1-81BE5E22D797}" type="presParOf" srcId="{8BB3F487-8DDF-41C3-90B4-F3DAB8DE31E1}" destId="{BD2FB059-658F-1443-B30A-00632A0582C1}" srcOrd="8" destOrd="0" presId="urn:microsoft.com/office/officeart/2005/8/layout/orgChart1"/>
    <dgm:cxn modelId="{387E1815-65F8-2A43-8584-110B46175FB1}" type="presParOf" srcId="{8BB3F487-8DDF-41C3-90B4-F3DAB8DE31E1}" destId="{7D7F605C-3881-4A48-BA96-80CA9F4D6F1D}" srcOrd="9" destOrd="0" presId="urn:microsoft.com/office/officeart/2005/8/layout/orgChart1"/>
    <dgm:cxn modelId="{AD42B206-9EBB-2A4D-8F13-55A22D929ADF}" type="presParOf" srcId="{7D7F605C-3881-4A48-BA96-80CA9F4D6F1D}" destId="{18C3568B-7912-AC4A-950C-D388AEDCAD7C}" srcOrd="0" destOrd="0" presId="urn:microsoft.com/office/officeart/2005/8/layout/orgChart1"/>
    <dgm:cxn modelId="{4DDE8AEB-2772-CB4B-A0C2-B3F02ACFEE16}" type="presParOf" srcId="{18C3568B-7912-AC4A-950C-D388AEDCAD7C}" destId="{1568D22E-B674-3D45-8FC9-5D25EFC9397F}" srcOrd="0" destOrd="0" presId="urn:microsoft.com/office/officeart/2005/8/layout/orgChart1"/>
    <dgm:cxn modelId="{9DA3D481-E7AA-B54C-8100-2584BD37BFC4}" type="presParOf" srcId="{18C3568B-7912-AC4A-950C-D388AEDCAD7C}" destId="{D6F12D28-E3AD-5448-8C7F-0E3B07ED20C6}" srcOrd="1" destOrd="0" presId="urn:microsoft.com/office/officeart/2005/8/layout/orgChart1"/>
    <dgm:cxn modelId="{1E7F80BF-4E98-174F-A7FA-FAA338147012}" type="presParOf" srcId="{7D7F605C-3881-4A48-BA96-80CA9F4D6F1D}" destId="{FF2EB4A1-4768-0E4A-967C-9D8AD3385BF7}" srcOrd="1" destOrd="0" presId="urn:microsoft.com/office/officeart/2005/8/layout/orgChart1"/>
    <dgm:cxn modelId="{F88D16D7-9E8A-F646-AF63-2A421E71F5BB}" type="presParOf" srcId="{7D7F605C-3881-4A48-BA96-80CA9F4D6F1D}" destId="{F49D36D6-AE20-944A-B085-D60FFC91B304}" srcOrd="2" destOrd="0" presId="urn:microsoft.com/office/officeart/2005/8/layout/orgChart1"/>
    <dgm:cxn modelId="{6FD07063-7EDF-44E5-800E-F66414C8C76A}" type="presParOf" srcId="{BAC8F98C-C4EA-4A16-8A76-63A877F84125}" destId="{707C248F-3D2A-4F9C-8D46-99E9CA245B0D}" srcOrd="2" destOrd="0" presId="urn:microsoft.com/office/officeart/2005/8/layout/orgChart1"/>
    <dgm:cxn modelId="{D7B5FE2C-C92A-43FB-A880-F12751FB59B2}" type="presParOf" srcId="{29070975-D4A9-477F-8BF3-14D6FC9E67A7}" destId="{4D49DAF0-1618-4D7B-A170-1C066B01BE7E}" srcOrd="2" destOrd="0" presId="urn:microsoft.com/office/officeart/2005/8/layout/orgChart1"/>
    <dgm:cxn modelId="{BF9D68AF-8D61-4C9B-989F-96C2E03DB166}" type="presParOf" srcId="{29070975-D4A9-477F-8BF3-14D6FC9E67A7}" destId="{905B2D32-8F10-4678-9883-68484125987F}" srcOrd="3" destOrd="0" presId="urn:microsoft.com/office/officeart/2005/8/layout/orgChart1"/>
    <dgm:cxn modelId="{C6442FFD-718C-4B09-B23A-49907588E96F}" type="presParOf" srcId="{905B2D32-8F10-4678-9883-68484125987F}" destId="{0A2FE284-97D4-4B8B-BBB1-C57619E3BEED}" srcOrd="0" destOrd="0" presId="urn:microsoft.com/office/officeart/2005/8/layout/orgChart1"/>
    <dgm:cxn modelId="{9C3FE25D-590C-4F71-A1CC-38DC0D141665}" type="presParOf" srcId="{0A2FE284-97D4-4B8B-BBB1-C57619E3BEED}" destId="{91C1191C-059D-41E6-857D-56E2F26CB810}" srcOrd="0" destOrd="0" presId="urn:microsoft.com/office/officeart/2005/8/layout/orgChart1"/>
    <dgm:cxn modelId="{CF25330A-64C2-4369-B163-E841B7B15F9E}" type="presParOf" srcId="{0A2FE284-97D4-4B8B-BBB1-C57619E3BEED}" destId="{98D7AEA2-2C95-4EED-93A3-7245E13079D5}" srcOrd="1" destOrd="0" presId="urn:microsoft.com/office/officeart/2005/8/layout/orgChart1"/>
    <dgm:cxn modelId="{99FAE1F7-F103-4788-856D-E960EBE64439}" type="presParOf" srcId="{905B2D32-8F10-4678-9883-68484125987F}" destId="{31C1F126-BE81-466F-BB2E-C53F218DE9E9}" srcOrd="1" destOrd="0" presId="urn:microsoft.com/office/officeart/2005/8/layout/orgChart1"/>
    <dgm:cxn modelId="{0E3B3FF6-F8E8-47A5-A870-64A46F83C993}" type="presParOf" srcId="{31C1F126-BE81-466F-BB2E-C53F218DE9E9}" destId="{3F84129C-C07C-4F26-AEF3-B91D810E6936}" srcOrd="0" destOrd="0" presId="urn:microsoft.com/office/officeart/2005/8/layout/orgChart1"/>
    <dgm:cxn modelId="{4B1C2D4D-8778-477D-82CB-47E190D48515}" type="presParOf" srcId="{31C1F126-BE81-466F-BB2E-C53F218DE9E9}" destId="{5ABB2EDC-A08C-4A70-ACE5-F5C7443803F4}" srcOrd="1" destOrd="0" presId="urn:microsoft.com/office/officeart/2005/8/layout/orgChart1"/>
    <dgm:cxn modelId="{8C0EA1E9-0177-4C8B-BE94-8505ECA02F08}" type="presParOf" srcId="{5ABB2EDC-A08C-4A70-ACE5-F5C7443803F4}" destId="{D9A171B2-457F-47DF-8888-246E6B754189}" srcOrd="0" destOrd="0" presId="urn:microsoft.com/office/officeart/2005/8/layout/orgChart1"/>
    <dgm:cxn modelId="{A500D00D-DB8B-4FA0-8C43-E261B05A6070}" type="presParOf" srcId="{D9A171B2-457F-47DF-8888-246E6B754189}" destId="{B5842198-FE33-4E33-ABB6-413C65C28BFA}" srcOrd="0" destOrd="0" presId="urn:microsoft.com/office/officeart/2005/8/layout/orgChart1"/>
    <dgm:cxn modelId="{9AF3FB7F-FC44-4779-9672-3BE991BB6D23}" type="presParOf" srcId="{D9A171B2-457F-47DF-8888-246E6B754189}" destId="{1EA2B7C2-34DB-4B6C-AAFA-0E0C8860AAEB}" srcOrd="1" destOrd="0" presId="urn:microsoft.com/office/officeart/2005/8/layout/orgChart1"/>
    <dgm:cxn modelId="{3112AE4D-A0D5-441F-B70B-643689F74AD9}" type="presParOf" srcId="{5ABB2EDC-A08C-4A70-ACE5-F5C7443803F4}" destId="{61200EF4-3452-472F-AA1D-6305D65FC9D3}" srcOrd="1" destOrd="0" presId="urn:microsoft.com/office/officeart/2005/8/layout/orgChart1"/>
    <dgm:cxn modelId="{BC8938B5-7349-4F6B-844F-9E9DE5F98FF8}" type="presParOf" srcId="{5ABB2EDC-A08C-4A70-ACE5-F5C7443803F4}" destId="{30B976EB-9C4D-4E75-8891-6DB9A6F5E49A}" srcOrd="2" destOrd="0" presId="urn:microsoft.com/office/officeart/2005/8/layout/orgChart1"/>
    <dgm:cxn modelId="{20C0C95F-7A08-471F-8181-9693A0DE40CC}" type="presParOf" srcId="{31C1F126-BE81-466F-BB2E-C53F218DE9E9}" destId="{150CA82E-A794-4805-8FBB-BE2C06C6273B}" srcOrd="2" destOrd="0" presId="urn:microsoft.com/office/officeart/2005/8/layout/orgChart1"/>
    <dgm:cxn modelId="{D83ECB40-9558-4008-8630-A407FDA3E1A5}" type="presParOf" srcId="{31C1F126-BE81-466F-BB2E-C53F218DE9E9}" destId="{A3E973C3-EFF4-4F32-935B-243BC94EB54F}" srcOrd="3" destOrd="0" presId="urn:microsoft.com/office/officeart/2005/8/layout/orgChart1"/>
    <dgm:cxn modelId="{D6AC43AD-DD0F-4DA6-A7F6-D0CB48CE738E}" type="presParOf" srcId="{A3E973C3-EFF4-4F32-935B-243BC94EB54F}" destId="{B237110B-AD56-4534-B7E2-ADC84D5B52C1}" srcOrd="0" destOrd="0" presId="urn:microsoft.com/office/officeart/2005/8/layout/orgChart1"/>
    <dgm:cxn modelId="{B005B095-4975-4ABD-B13E-C530D676B111}" type="presParOf" srcId="{B237110B-AD56-4534-B7E2-ADC84D5B52C1}" destId="{D2F8691B-7C85-426C-996A-8251B85CCD28}" srcOrd="0" destOrd="0" presId="urn:microsoft.com/office/officeart/2005/8/layout/orgChart1"/>
    <dgm:cxn modelId="{473789D5-BBD4-4438-886D-4FDEBF5768F2}" type="presParOf" srcId="{B237110B-AD56-4534-B7E2-ADC84D5B52C1}" destId="{AD316D1B-1B39-4203-B7B6-09262AEF5985}" srcOrd="1" destOrd="0" presId="urn:microsoft.com/office/officeart/2005/8/layout/orgChart1"/>
    <dgm:cxn modelId="{16FDE968-1FEA-44E1-A839-9F1BF5A521B5}" type="presParOf" srcId="{A3E973C3-EFF4-4F32-935B-243BC94EB54F}" destId="{485ECFB6-58D0-4525-A3F4-EFD276AEF553}" srcOrd="1" destOrd="0" presId="urn:microsoft.com/office/officeart/2005/8/layout/orgChart1"/>
    <dgm:cxn modelId="{EC33C085-836F-4A1A-98B8-7E6CC6B33300}" type="presParOf" srcId="{A3E973C3-EFF4-4F32-935B-243BC94EB54F}" destId="{365E4DB0-6816-488D-A38A-289CD3D7718D}" srcOrd="2" destOrd="0" presId="urn:microsoft.com/office/officeart/2005/8/layout/orgChart1"/>
    <dgm:cxn modelId="{799C759D-B975-42D7-9E4E-CA62110D5F5B}" type="presParOf" srcId="{31C1F126-BE81-466F-BB2E-C53F218DE9E9}" destId="{FFBA30D1-1A56-4546-B2C5-64F6F06DAB1D}" srcOrd="4" destOrd="0" presId="urn:microsoft.com/office/officeart/2005/8/layout/orgChart1"/>
    <dgm:cxn modelId="{8EA0B0E3-6055-4EBE-AA1E-4169200D54E3}" type="presParOf" srcId="{31C1F126-BE81-466F-BB2E-C53F218DE9E9}" destId="{458A397B-5B51-4FE9-A27D-CCBD4CE90438}" srcOrd="5" destOrd="0" presId="urn:microsoft.com/office/officeart/2005/8/layout/orgChart1"/>
    <dgm:cxn modelId="{2A0783E3-22FE-4806-A876-5FDCEFAA52AB}" type="presParOf" srcId="{458A397B-5B51-4FE9-A27D-CCBD4CE90438}" destId="{4074DB50-95D4-4733-A3A5-300E61B87938}" srcOrd="0" destOrd="0" presId="urn:microsoft.com/office/officeart/2005/8/layout/orgChart1"/>
    <dgm:cxn modelId="{68BF3393-8D84-4025-B97B-C8161B80384D}" type="presParOf" srcId="{4074DB50-95D4-4733-A3A5-300E61B87938}" destId="{C9B4EA6A-513E-46AC-990B-33E25D8B848F}" srcOrd="0" destOrd="0" presId="urn:microsoft.com/office/officeart/2005/8/layout/orgChart1"/>
    <dgm:cxn modelId="{00A555A9-099B-439D-97D0-89A8200A510D}" type="presParOf" srcId="{4074DB50-95D4-4733-A3A5-300E61B87938}" destId="{E32DE48A-08C0-4C71-9E83-00A85057669B}" srcOrd="1" destOrd="0" presId="urn:microsoft.com/office/officeart/2005/8/layout/orgChart1"/>
    <dgm:cxn modelId="{7A340D6B-D260-4E75-8CE8-96AD860C7C31}" type="presParOf" srcId="{458A397B-5B51-4FE9-A27D-CCBD4CE90438}" destId="{78E4E6BA-CB8E-45F4-9B2B-CC74A75C4D9A}" srcOrd="1" destOrd="0" presId="urn:microsoft.com/office/officeart/2005/8/layout/orgChart1"/>
    <dgm:cxn modelId="{2B630169-4F8E-4F40-A756-8BCDD6EF8EE0}" type="presParOf" srcId="{458A397B-5B51-4FE9-A27D-CCBD4CE90438}" destId="{5A473B31-DEC6-4387-B98D-322D5DFE4D6A}" srcOrd="2" destOrd="0" presId="urn:microsoft.com/office/officeart/2005/8/layout/orgChart1"/>
    <dgm:cxn modelId="{3F3DA2AD-C1FA-4862-894D-6BA068E590D0}" type="presParOf" srcId="{905B2D32-8F10-4678-9883-68484125987F}" destId="{A6BCB007-EE02-4969-B039-250242AECF4C}" srcOrd="2" destOrd="0" presId="urn:microsoft.com/office/officeart/2005/8/layout/orgChart1"/>
    <dgm:cxn modelId="{8CDFF64C-B241-4F25-8285-C76F7FEC20E8}" type="presParOf" srcId="{81E58BDA-0824-4320-B7BD-AA6EC39D77E9}" destId="{19543283-A01A-4EA5-A3E3-8011C20375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F53337-1DA9-4527-9167-6AD3F554F4B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8439F2-E141-4C85-838A-32FE19C469C1}">
      <dgm:prSet phldrT="[Text]" custT="1"/>
      <dgm:spPr/>
      <dgm:t>
        <a:bodyPr/>
        <a:lstStyle/>
        <a:p>
          <a:r>
            <a:rPr lang="en-US" sz="2000" b="1" dirty="0" err="1"/>
            <a:t>Analisis</a:t>
          </a:r>
          <a:r>
            <a:rPr lang="en-US" sz="2000" b="1" dirty="0"/>
            <a:t> </a:t>
          </a:r>
          <a:r>
            <a:rPr lang="en-US" sz="2000" b="1" dirty="0" err="1"/>
            <a:t>kuantitatif</a:t>
          </a:r>
          <a:endParaRPr lang="en-US" sz="2000" b="1" dirty="0"/>
        </a:p>
      </dgm:t>
    </dgm:pt>
    <dgm:pt modelId="{4F33F5DC-DE39-46E2-B332-E3E5AA7C2892}" type="parTrans" cxnId="{B0B9CB81-241D-4286-AD58-BCC9F9BDCE89}">
      <dgm:prSet/>
      <dgm:spPr/>
      <dgm:t>
        <a:bodyPr/>
        <a:lstStyle/>
        <a:p>
          <a:endParaRPr lang="en-US"/>
        </a:p>
      </dgm:t>
    </dgm:pt>
    <dgm:pt modelId="{0F0961EA-1E87-4998-9F4A-E611F4E4998A}" type="sibTrans" cxnId="{B0B9CB81-241D-4286-AD58-BCC9F9BDCE89}">
      <dgm:prSet/>
      <dgm:spPr/>
      <dgm:t>
        <a:bodyPr/>
        <a:lstStyle/>
        <a:p>
          <a:endParaRPr lang="en-US"/>
        </a:p>
      </dgm:t>
    </dgm:pt>
    <dgm:pt modelId="{93FB7078-7FB1-413E-9082-142172E0B637}">
      <dgm:prSet phldrT="[Text]" custT="1"/>
      <dgm:spPr/>
      <dgm:t>
        <a:bodyPr/>
        <a:lstStyle/>
        <a:p>
          <a:r>
            <a:rPr lang="en-US" sz="2000" b="1" dirty="0" err="1"/>
            <a:t>Klasik</a:t>
          </a:r>
          <a:endParaRPr lang="en-US" sz="2000" b="1" dirty="0"/>
        </a:p>
      </dgm:t>
    </dgm:pt>
    <dgm:pt modelId="{5D97560A-4CCB-40E3-88F9-5186AC99D35B}" type="parTrans" cxnId="{2D9B9212-F25C-47A3-803E-794E464F7236}">
      <dgm:prSet/>
      <dgm:spPr/>
      <dgm:t>
        <a:bodyPr/>
        <a:lstStyle/>
        <a:p>
          <a:endParaRPr lang="en-US"/>
        </a:p>
      </dgm:t>
    </dgm:pt>
    <dgm:pt modelId="{AE8DA609-8D6E-47DA-81A7-D404D29ED457}" type="sibTrans" cxnId="{2D9B9212-F25C-47A3-803E-794E464F7236}">
      <dgm:prSet/>
      <dgm:spPr/>
      <dgm:t>
        <a:bodyPr/>
        <a:lstStyle/>
        <a:p>
          <a:endParaRPr lang="en-US"/>
        </a:p>
      </dgm:t>
    </dgm:pt>
    <dgm:pt modelId="{DE6BAA0C-A1D6-4E12-946B-45610A2F09CF}">
      <dgm:prSet phldrT="[Text]" custT="1"/>
      <dgm:spPr/>
      <dgm:t>
        <a:bodyPr/>
        <a:lstStyle/>
        <a:p>
          <a:r>
            <a:rPr lang="en-US" sz="2000" dirty="0" err="1"/>
            <a:t>Gravimetri</a:t>
          </a:r>
          <a:endParaRPr lang="en-US" sz="2000" dirty="0"/>
        </a:p>
      </dgm:t>
    </dgm:pt>
    <dgm:pt modelId="{66C0424D-D71F-43F6-B436-4536BD6E7068}" type="parTrans" cxnId="{B18A5543-6550-4DB4-B39D-73576BF1C2DC}">
      <dgm:prSet/>
      <dgm:spPr/>
      <dgm:t>
        <a:bodyPr/>
        <a:lstStyle/>
        <a:p>
          <a:endParaRPr lang="en-US"/>
        </a:p>
      </dgm:t>
    </dgm:pt>
    <dgm:pt modelId="{1F9433E0-5667-4372-A4AF-2B1A695E2AFB}" type="sibTrans" cxnId="{B18A5543-6550-4DB4-B39D-73576BF1C2DC}">
      <dgm:prSet/>
      <dgm:spPr/>
      <dgm:t>
        <a:bodyPr/>
        <a:lstStyle/>
        <a:p>
          <a:endParaRPr lang="en-US"/>
        </a:p>
      </dgm:t>
    </dgm:pt>
    <dgm:pt modelId="{6BF0735B-3052-40D5-8FEB-37473563BFBB}">
      <dgm:prSet phldrT="[Text]" custT="1"/>
      <dgm:spPr/>
      <dgm:t>
        <a:bodyPr/>
        <a:lstStyle/>
        <a:p>
          <a:r>
            <a:rPr lang="en-US" sz="2000" dirty="0" err="1"/>
            <a:t>Titrasi</a:t>
          </a:r>
          <a:endParaRPr lang="en-US" sz="2000" dirty="0"/>
        </a:p>
      </dgm:t>
    </dgm:pt>
    <dgm:pt modelId="{08690DAA-AB02-43BC-B57B-4E02D1092C45}" type="parTrans" cxnId="{4902291C-2D33-4098-85CF-5099304D9153}">
      <dgm:prSet/>
      <dgm:spPr/>
      <dgm:t>
        <a:bodyPr/>
        <a:lstStyle/>
        <a:p>
          <a:endParaRPr lang="en-US"/>
        </a:p>
      </dgm:t>
    </dgm:pt>
    <dgm:pt modelId="{733EDEB4-C533-4766-B877-CA8019996A9E}" type="sibTrans" cxnId="{4902291C-2D33-4098-85CF-5099304D9153}">
      <dgm:prSet/>
      <dgm:spPr/>
      <dgm:t>
        <a:bodyPr/>
        <a:lstStyle/>
        <a:p>
          <a:endParaRPr lang="en-US"/>
        </a:p>
      </dgm:t>
    </dgm:pt>
    <dgm:pt modelId="{3AC741FF-518F-46F3-8430-8BF666293906}">
      <dgm:prSet phldrT="[Text]" custT="1"/>
      <dgm:spPr/>
      <dgm:t>
        <a:bodyPr/>
        <a:lstStyle/>
        <a:p>
          <a:r>
            <a:rPr lang="en-US" sz="2000" dirty="0"/>
            <a:t>Modern</a:t>
          </a:r>
        </a:p>
      </dgm:t>
    </dgm:pt>
    <dgm:pt modelId="{4E2EC930-8DBA-42FD-9683-AADC9D6ECE3E}" type="parTrans" cxnId="{8AA5D80C-FE41-48CB-9FD8-8F05C0C57134}">
      <dgm:prSet/>
      <dgm:spPr/>
      <dgm:t>
        <a:bodyPr/>
        <a:lstStyle/>
        <a:p>
          <a:endParaRPr lang="en-US"/>
        </a:p>
      </dgm:t>
    </dgm:pt>
    <dgm:pt modelId="{A7089722-5646-42E3-A58E-B71AF60614E3}" type="sibTrans" cxnId="{8AA5D80C-FE41-48CB-9FD8-8F05C0C57134}">
      <dgm:prSet/>
      <dgm:spPr/>
      <dgm:t>
        <a:bodyPr/>
        <a:lstStyle/>
        <a:p>
          <a:endParaRPr lang="en-US"/>
        </a:p>
      </dgm:t>
    </dgm:pt>
    <dgm:pt modelId="{4F5578BD-051D-4812-99DF-712AB3CA522E}">
      <dgm:prSet phldrT="[Text]" custT="1"/>
      <dgm:spPr/>
      <dgm:t>
        <a:bodyPr/>
        <a:lstStyle/>
        <a:p>
          <a:pPr algn="l"/>
          <a:r>
            <a:rPr lang="en-US" sz="2000" dirty="0" err="1"/>
            <a:t>Spektrofotometer</a:t>
          </a:r>
          <a:r>
            <a:rPr lang="en-US" sz="2000" dirty="0"/>
            <a:t> UV-VIS</a:t>
          </a:r>
        </a:p>
      </dgm:t>
    </dgm:pt>
    <dgm:pt modelId="{3B806E63-7BDD-44B0-9C99-F6F7020293DD}" type="parTrans" cxnId="{849D72CC-CD75-4EBD-8C6A-B48B1AB7B12A}">
      <dgm:prSet/>
      <dgm:spPr/>
      <dgm:t>
        <a:bodyPr/>
        <a:lstStyle/>
        <a:p>
          <a:endParaRPr lang="en-US"/>
        </a:p>
      </dgm:t>
    </dgm:pt>
    <dgm:pt modelId="{40A400DA-A889-4621-BA68-D235F2AFD99E}" type="sibTrans" cxnId="{849D72CC-CD75-4EBD-8C6A-B48B1AB7B12A}">
      <dgm:prSet/>
      <dgm:spPr/>
      <dgm:t>
        <a:bodyPr/>
        <a:lstStyle/>
        <a:p>
          <a:endParaRPr lang="en-US"/>
        </a:p>
      </dgm:t>
    </dgm:pt>
    <dgm:pt modelId="{C743D5EF-D7D5-4E94-942F-1CA822C4C97A}">
      <dgm:prSet phldrT="[Text]" custT="1"/>
      <dgm:spPr/>
      <dgm:t>
        <a:bodyPr/>
        <a:lstStyle/>
        <a:p>
          <a:r>
            <a:rPr lang="en-US" sz="2000" dirty="0" err="1"/>
            <a:t>Kromatografi</a:t>
          </a:r>
          <a:r>
            <a:rPr lang="en-US" sz="2000" dirty="0"/>
            <a:t> </a:t>
          </a:r>
          <a:r>
            <a:rPr lang="en-US" sz="2000" dirty="0" err="1"/>
            <a:t>Cair</a:t>
          </a:r>
          <a:r>
            <a:rPr lang="en-US" sz="2000" dirty="0"/>
            <a:t> </a:t>
          </a:r>
          <a:r>
            <a:rPr lang="en-US" sz="2000" dirty="0" err="1"/>
            <a:t>Kinerja</a:t>
          </a:r>
          <a:r>
            <a:rPr lang="en-US" sz="2000" dirty="0"/>
            <a:t> Tinggi</a:t>
          </a:r>
        </a:p>
      </dgm:t>
    </dgm:pt>
    <dgm:pt modelId="{60D9E9A7-3CAA-4F23-B3BF-67D127839C7A}" type="parTrans" cxnId="{3E5A5552-B75F-4B7F-BA82-D46EA3C5FB4F}">
      <dgm:prSet/>
      <dgm:spPr/>
      <dgm:t>
        <a:bodyPr/>
        <a:lstStyle/>
        <a:p>
          <a:endParaRPr lang="en-US"/>
        </a:p>
      </dgm:t>
    </dgm:pt>
    <dgm:pt modelId="{7E57BA43-6F2D-4A48-A948-43A05135DCDC}" type="sibTrans" cxnId="{3E5A5552-B75F-4B7F-BA82-D46EA3C5FB4F}">
      <dgm:prSet/>
      <dgm:spPr/>
      <dgm:t>
        <a:bodyPr/>
        <a:lstStyle/>
        <a:p>
          <a:endParaRPr lang="en-US"/>
        </a:p>
      </dgm:t>
    </dgm:pt>
    <dgm:pt modelId="{BABE7944-0E9D-45AB-BB0E-B9D181F36939}">
      <dgm:prSet phldrT="[Text]" custT="1"/>
      <dgm:spPr/>
      <dgm:t>
        <a:bodyPr/>
        <a:lstStyle/>
        <a:p>
          <a:r>
            <a:rPr lang="en-US" sz="2400" dirty="0" err="1"/>
            <a:t>Elektro</a:t>
          </a:r>
          <a:r>
            <a:rPr lang="en-US" sz="2400" dirty="0"/>
            <a:t> Kimia</a:t>
          </a:r>
        </a:p>
      </dgm:t>
    </dgm:pt>
    <dgm:pt modelId="{C1A4D4A4-EF1B-4974-B167-7DED0CB524C6}" type="parTrans" cxnId="{E86D6CB7-4981-42FF-908B-507711EF2305}">
      <dgm:prSet/>
      <dgm:spPr/>
      <dgm:t>
        <a:bodyPr/>
        <a:lstStyle/>
        <a:p>
          <a:endParaRPr lang="en-US"/>
        </a:p>
      </dgm:t>
    </dgm:pt>
    <dgm:pt modelId="{252DA46E-B128-48F8-ABEF-E5994429E63A}" type="sibTrans" cxnId="{E86D6CB7-4981-42FF-908B-507711EF2305}">
      <dgm:prSet/>
      <dgm:spPr/>
      <dgm:t>
        <a:bodyPr/>
        <a:lstStyle/>
        <a:p>
          <a:endParaRPr lang="en-US"/>
        </a:p>
      </dgm:t>
    </dgm:pt>
    <dgm:pt modelId="{47C69F25-54A0-49E6-95AF-2EF7A2D54882}">
      <dgm:prSet phldrT="[Text]"/>
      <dgm:spPr/>
      <dgm:t>
        <a:bodyPr/>
        <a:lstStyle/>
        <a:p>
          <a:r>
            <a:rPr lang="en-US" dirty="0" err="1"/>
            <a:t>Spektrofotometer</a:t>
          </a:r>
          <a:r>
            <a:rPr lang="en-US" dirty="0"/>
            <a:t> </a:t>
          </a:r>
          <a:r>
            <a:rPr lang="en-US" dirty="0" err="1"/>
            <a:t>Serapan</a:t>
          </a:r>
          <a:r>
            <a:rPr lang="en-US" dirty="0"/>
            <a:t> Atom</a:t>
          </a:r>
        </a:p>
      </dgm:t>
    </dgm:pt>
    <dgm:pt modelId="{27AD50F8-C8D1-44A0-8ACC-2B18DD44F1E0}" type="parTrans" cxnId="{B7713CC9-78A9-4026-B1B6-17EB3743FC71}">
      <dgm:prSet/>
      <dgm:spPr/>
      <dgm:t>
        <a:bodyPr/>
        <a:lstStyle/>
        <a:p>
          <a:endParaRPr lang="en-US"/>
        </a:p>
      </dgm:t>
    </dgm:pt>
    <dgm:pt modelId="{5EFF994A-2034-44FC-8856-02529E9C3CDB}" type="sibTrans" cxnId="{B7713CC9-78A9-4026-B1B6-17EB3743FC71}">
      <dgm:prSet/>
      <dgm:spPr/>
      <dgm:t>
        <a:bodyPr/>
        <a:lstStyle/>
        <a:p>
          <a:endParaRPr lang="en-US"/>
        </a:p>
      </dgm:t>
    </dgm:pt>
    <dgm:pt modelId="{4F4191BA-AAF1-4F7C-A44F-923C532B7AA4}" type="pres">
      <dgm:prSet presAssocID="{0BF53337-1DA9-4527-9167-6AD3F554F4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E58BDA-0824-4320-B7BD-AA6EC39D77E9}" type="pres">
      <dgm:prSet presAssocID="{208439F2-E141-4C85-838A-32FE19C469C1}" presName="hierRoot1" presStyleCnt="0">
        <dgm:presLayoutVars>
          <dgm:hierBranch val="init"/>
        </dgm:presLayoutVars>
      </dgm:prSet>
      <dgm:spPr/>
    </dgm:pt>
    <dgm:pt modelId="{B437ED29-85E9-453F-BD05-C8A24AFF496B}" type="pres">
      <dgm:prSet presAssocID="{208439F2-E141-4C85-838A-32FE19C469C1}" presName="rootComposite1" presStyleCnt="0"/>
      <dgm:spPr/>
    </dgm:pt>
    <dgm:pt modelId="{B8D720C2-9A11-4F4C-8A2A-C8B2D16248B4}" type="pres">
      <dgm:prSet presAssocID="{208439F2-E141-4C85-838A-32FE19C469C1}" presName="rootText1" presStyleLbl="node0" presStyleIdx="0" presStyleCnt="1" custScaleX="430055">
        <dgm:presLayoutVars>
          <dgm:chPref val="3"/>
        </dgm:presLayoutVars>
      </dgm:prSet>
      <dgm:spPr/>
    </dgm:pt>
    <dgm:pt modelId="{14A4085D-EB33-4BBF-A8DA-E1D3E94A5E9D}" type="pres">
      <dgm:prSet presAssocID="{208439F2-E141-4C85-838A-32FE19C469C1}" presName="rootConnector1" presStyleLbl="node1" presStyleIdx="0" presStyleCnt="0"/>
      <dgm:spPr/>
    </dgm:pt>
    <dgm:pt modelId="{29070975-D4A9-477F-8BF3-14D6FC9E67A7}" type="pres">
      <dgm:prSet presAssocID="{208439F2-E141-4C85-838A-32FE19C469C1}" presName="hierChild2" presStyleCnt="0"/>
      <dgm:spPr/>
    </dgm:pt>
    <dgm:pt modelId="{E3B5B32E-9559-4916-BD38-0F7A43F1D1CF}" type="pres">
      <dgm:prSet presAssocID="{5D97560A-4CCB-40E3-88F9-5186AC99D35B}" presName="Name37" presStyleLbl="parChTrans1D2" presStyleIdx="0" presStyleCnt="2"/>
      <dgm:spPr/>
    </dgm:pt>
    <dgm:pt modelId="{BAC8F98C-C4EA-4A16-8A76-63A877F84125}" type="pres">
      <dgm:prSet presAssocID="{93FB7078-7FB1-413E-9082-142172E0B637}" presName="hierRoot2" presStyleCnt="0">
        <dgm:presLayoutVars>
          <dgm:hierBranch val="init"/>
        </dgm:presLayoutVars>
      </dgm:prSet>
      <dgm:spPr/>
    </dgm:pt>
    <dgm:pt modelId="{65C1C242-280E-427B-9253-3AE89CA7EA8A}" type="pres">
      <dgm:prSet presAssocID="{93FB7078-7FB1-413E-9082-142172E0B637}" presName="rootComposite" presStyleCnt="0"/>
      <dgm:spPr/>
    </dgm:pt>
    <dgm:pt modelId="{F0239803-D1F2-4C70-BB89-BDC4CF57DB1C}" type="pres">
      <dgm:prSet presAssocID="{93FB7078-7FB1-413E-9082-142172E0B637}" presName="rootText" presStyleLbl="node2" presStyleIdx="0" presStyleCnt="2" custScaleX="327060">
        <dgm:presLayoutVars>
          <dgm:chPref val="3"/>
        </dgm:presLayoutVars>
      </dgm:prSet>
      <dgm:spPr/>
    </dgm:pt>
    <dgm:pt modelId="{86110B76-58B5-4751-B670-A9D298EFEB0C}" type="pres">
      <dgm:prSet presAssocID="{93FB7078-7FB1-413E-9082-142172E0B637}" presName="rootConnector" presStyleLbl="node2" presStyleIdx="0" presStyleCnt="2"/>
      <dgm:spPr/>
    </dgm:pt>
    <dgm:pt modelId="{8BB3F487-8DDF-41C3-90B4-F3DAB8DE31E1}" type="pres">
      <dgm:prSet presAssocID="{93FB7078-7FB1-413E-9082-142172E0B637}" presName="hierChild4" presStyleCnt="0"/>
      <dgm:spPr/>
    </dgm:pt>
    <dgm:pt modelId="{74D61DB5-0B8C-4C54-8382-6725FBF3D53E}" type="pres">
      <dgm:prSet presAssocID="{66C0424D-D71F-43F6-B436-4536BD6E7068}" presName="Name37" presStyleLbl="parChTrans1D3" presStyleIdx="0" presStyleCnt="6"/>
      <dgm:spPr/>
    </dgm:pt>
    <dgm:pt modelId="{FB47CC59-B4BF-487B-93D6-64B6EF2C327F}" type="pres">
      <dgm:prSet presAssocID="{DE6BAA0C-A1D6-4E12-946B-45610A2F09CF}" presName="hierRoot2" presStyleCnt="0">
        <dgm:presLayoutVars>
          <dgm:hierBranch val="init"/>
        </dgm:presLayoutVars>
      </dgm:prSet>
      <dgm:spPr/>
    </dgm:pt>
    <dgm:pt modelId="{6DDD00E5-2765-458A-BE29-B3E16A87E2D4}" type="pres">
      <dgm:prSet presAssocID="{DE6BAA0C-A1D6-4E12-946B-45610A2F09CF}" presName="rootComposite" presStyleCnt="0"/>
      <dgm:spPr/>
    </dgm:pt>
    <dgm:pt modelId="{7E70DCCE-D6D6-4DA8-BA93-87239A1AA260}" type="pres">
      <dgm:prSet presAssocID="{DE6BAA0C-A1D6-4E12-946B-45610A2F09CF}" presName="rootText" presStyleLbl="node3" presStyleIdx="0" presStyleCnt="6" custScaleX="205860">
        <dgm:presLayoutVars>
          <dgm:chPref val="3"/>
        </dgm:presLayoutVars>
      </dgm:prSet>
      <dgm:spPr/>
    </dgm:pt>
    <dgm:pt modelId="{F8A6C742-5A8E-4801-86F7-EF93F7D4C707}" type="pres">
      <dgm:prSet presAssocID="{DE6BAA0C-A1D6-4E12-946B-45610A2F09CF}" presName="rootConnector" presStyleLbl="node3" presStyleIdx="0" presStyleCnt="6"/>
      <dgm:spPr/>
    </dgm:pt>
    <dgm:pt modelId="{B30F9A47-3205-4BAA-ACD6-7C7417ADFC46}" type="pres">
      <dgm:prSet presAssocID="{DE6BAA0C-A1D6-4E12-946B-45610A2F09CF}" presName="hierChild4" presStyleCnt="0"/>
      <dgm:spPr/>
    </dgm:pt>
    <dgm:pt modelId="{522A2E01-9616-4FCC-A355-3FFF11AB7BBB}" type="pres">
      <dgm:prSet presAssocID="{DE6BAA0C-A1D6-4E12-946B-45610A2F09CF}" presName="hierChild5" presStyleCnt="0"/>
      <dgm:spPr/>
    </dgm:pt>
    <dgm:pt modelId="{63D1A32E-DBDD-4CAA-8C43-4D8969446FC5}" type="pres">
      <dgm:prSet presAssocID="{08690DAA-AB02-43BC-B57B-4E02D1092C45}" presName="Name37" presStyleLbl="parChTrans1D3" presStyleIdx="1" presStyleCnt="6"/>
      <dgm:spPr/>
    </dgm:pt>
    <dgm:pt modelId="{BB7C5E46-E0FC-4576-AAC6-6A0AE179292A}" type="pres">
      <dgm:prSet presAssocID="{6BF0735B-3052-40D5-8FEB-37473563BFBB}" presName="hierRoot2" presStyleCnt="0">
        <dgm:presLayoutVars>
          <dgm:hierBranch val="init"/>
        </dgm:presLayoutVars>
      </dgm:prSet>
      <dgm:spPr/>
    </dgm:pt>
    <dgm:pt modelId="{4BFDFDE5-09AA-4E63-8DD9-4B44353F4F42}" type="pres">
      <dgm:prSet presAssocID="{6BF0735B-3052-40D5-8FEB-37473563BFBB}" presName="rootComposite" presStyleCnt="0"/>
      <dgm:spPr/>
    </dgm:pt>
    <dgm:pt modelId="{F168F34E-47FB-4F98-9C51-08B8C6B86137}" type="pres">
      <dgm:prSet presAssocID="{6BF0735B-3052-40D5-8FEB-37473563BFBB}" presName="rootText" presStyleLbl="node3" presStyleIdx="1" presStyleCnt="6">
        <dgm:presLayoutVars>
          <dgm:chPref val="3"/>
        </dgm:presLayoutVars>
      </dgm:prSet>
      <dgm:spPr/>
    </dgm:pt>
    <dgm:pt modelId="{327016D4-DA22-4299-B715-236DBF7E1060}" type="pres">
      <dgm:prSet presAssocID="{6BF0735B-3052-40D5-8FEB-37473563BFBB}" presName="rootConnector" presStyleLbl="node3" presStyleIdx="1" presStyleCnt="6"/>
      <dgm:spPr/>
    </dgm:pt>
    <dgm:pt modelId="{5CBD2B2E-CC1A-42CD-A593-6F050BF12965}" type="pres">
      <dgm:prSet presAssocID="{6BF0735B-3052-40D5-8FEB-37473563BFBB}" presName="hierChild4" presStyleCnt="0"/>
      <dgm:spPr/>
    </dgm:pt>
    <dgm:pt modelId="{A7138F0A-F52F-4317-B9E5-0EADC932F5E8}" type="pres">
      <dgm:prSet presAssocID="{6BF0735B-3052-40D5-8FEB-37473563BFBB}" presName="hierChild5" presStyleCnt="0"/>
      <dgm:spPr/>
    </dgm:pt>
    <dgm:pt modelId="{707C248F-3D2A-4F9C-8D46-99E9CA245B0D}" type="pres">
      <dgm:prSet presAssocID="{93FB7078-7FB1-413E-9082-142172E0B637}" presName="hierChild5" presStyleCnt="0"/>
      <dgm:spPr/>
    </dgm:pt>
    <dgm:pt modelId="{4D49DAF0-1618-4D7B-A170-1C066B01BE7E}" type="pres">
      <dgm:prSet presAssocID="{4E2EC930-8DBA-42FD-9683-AADC9D6ECE3E}" presName="Name37" presStyleLbl="parChTrans1D2" presStyleIdx="1" presStyleCnt="2"/>
      <dgm:spPr/>
    </dgm:pt>
    <dgm:pt modelId="{905B2D32-8F10-4678-9883-68484125987F}" type="pres">
      <dgm:prSet presAssocID="{3AC741FF-518F-46F3-8430-8BF666293906}" presName="hierRoot2" presStyleCnt="0">
        <dgm:presLayoutVars>
          <dgm:hierBranch val="init"/>
        </dgm:presLayoutVars>
      </dgm:prSet>
      <dgm:spPr/>
    </dgm:pt>
    <dgm:pt modelId="{0A2FE284-97D4-4B8B-BBB1-C57619E3BEED}" type="pres">
      <dgm:prSet presAssocID="{3AC741FF-518F-46F3-8430-8BF666293906}" presName="rootComposite" presStyleCnt="0"/>
      <dgm:spPr/>
    </dgm:pt>
    <dgm:pt modelId="{91C1191C-059D-41E6-857D-56E2F26CB810}" type="pres">
      <dgm:prSet presAssocID="{3AC741FF-518F-46F3-8430-8BF666293906}" presName="rootText" presStyleLbl="node2" presStyleIdx="1" presStyleCnt="2" custScaleX="236011">
        <dgm:presLayoutVars>
          <dgm:chPref val="3"/>
        </dgm:presLayoutVars>
      </dgm:prSet>
      <dgm:spPr/>
    </dgm:pt>
    <dgm:pt modelId="{98D7AEA2-2C95-4EED-93A3-7245E13079D5}" type="pres">
      <dgm:prSet presAssocID="{3AC741FF-518F-46F3-8430-8BF666293906}" presName="rootConnector" presStyleLbl="node2" presStyleIdx="1" presStyleCnt="2"/>
      <dgm:spPr/>
    </dgm:pt>
    <dgm:pt modelId="{31C1F126-BE81-466F-BB2E-C53F218DE9E9}" type="pres">
      <dgm:prSet presAssocID="{3AC741FF-518F-46F3-8430-8BF666293906}" presName="hierChild4" presStyleCnt="0"/>
      <dgm:spPr/>
    </dgm:pt>
    <dgm:pt modelId="{3F84129C-C07C-4F26-AEF3-B91D810E6936}" type="pres">
      <dgm:prSet presAssocID="{3B806E63-7BDD-44B0-9C99-F6F7020293DD}" presName="Name37" presStyleLbl="parChTrans1D3" presStyleIdx="2" presStyleCnt="6"/>
      <dgm:spPr/>
    </dgm:pt>
    <dgm:pt modelId="{5ABB2EDC-A08C-4A70-ACE5-F5C7443803F4}" type="pres">
      <dgm:prSet presAssocID="{4F5578BD-051D-4812-99DF-712AB3CA522E}" presName="hierRoot2" presStyleCnt="0">
        <dgm:presLayoutVars>
          <dgm:hierBranch val="init"/>
        </dgm:presLayoutVars>
      </dgm:prSet>
      <dgm:spPr/>
    </dgm:pt>
    <dgm:pt modelId="{D9A171B2-457F-47DF-8888-246E6B754189}" type="pres">
      <dgm:prSet presAssocID="{4F5578BD-051D-4812-99DF-712AB3CA522E}" presName="rootComposite" presStyleCnt="0"/>
      <dgm:spPr/>
    </dgm:pt>
    <dgm:pt modelId="{B5842198-FE33-4E33-ABB6-413C65C28BFA}" type="pres">
      <dgm:prSet presAssocID="{4F5578BD-051D-4812-99DF-712AB3CA522E}" presName="rootText" presStyleLbl="node3" presStyleIdx="2" presStyleCnt="6" custScaleX="257459">
        <dgm:presLayoutVars>
          <dgm:chPref val="3"/>
        </dgm:presLayoutVars>
      </dgm:prSet>
      <dgm:spPr/>
    </dgm:pt>
    <dgm:pt modelId="{1EA2B7C2-34DB-4B6C-AAFA-0E0C8860AAEB}" type="pres">
      <dgm:prSet presAssocID="{4F5578BD-051D-4812-99DF-712AB3CA522E}" presName="rootConnector" presStyleLbl="node3" presStyleIdx="2" presStyleCnt="6"/>
      <dgm:spPr/>
    </dgm:pt>
    <dgm:pt modelId="{61200EF4-3452-472F-AA1D-6305D65FC9D3}" type="pres">
      <dgm:prSet presAssocID="{4F5578BD-051D-4812-99DF-712AB3CA522E}" presName="hierChild4" presStyleCnt="0"/>
      <dgm:spPr/>
    </dgm:pt>
    <dgm:pt modelId="{30B976EB-9C4D-4E75-8891-6DB9A6F5E49A}" type="pres">
      <dgm:prSet presAssocID="{4F5578BD-051D-4812-99DF-712AB3CA522E}" presName="hierChild5" presStyleCnt="0"/>
      <dgm:spPr/>
    </dgm:pt>
    <dgm:pt modelId="{B31F3597-23D6-4190-8DE7-BD8AE12D3085}" type="pres">
      <dgm:prSet presAssocID="{60D9E9A7-3CAA-4F23-B3BF-67D127839C7A}" presName="Name37" presStyleLbl="parChTrans1D3" presStyleIdx="3" presStyleCnt="6"/>
      <dgm:spPr/>
    </dgm:pt>
    <dgm:pt modelId="{D0DDD51F-CAA7-4AA5-8852-1CEE34633737}" type="pres">
      <dgm:prSet presAssocID="{C743D5EF-D7D5-4E94-942F-1CA822C4C97A}" presName="hierRoot2" presStyleCnt="0">
        <dgm:presLayoutVars>
          <dgm:hierBranch val="init"/>
        </dgm:presLayoutVars>
      </dgm:prSet>
      <dgm:spPr/>
    </dgm:pt>
    <dgm:pt modelId="{8E233C8F-C278-4F72-B62B-C9580D3873AF}" type="pres">
      <dgm:prSet presAssocID="{C743D5EF-D7D5-4E94-942F-1CA822C4C97A}" presName="rootComposite" presStyleCnt="0"/>
      <dgm:spPr/>
    </dgm:pt>
    <dgm:pt modelId="{D61B2B5B-691F-4A11-9ED9-9E72B7D07561}" type="pres">
      <dgm:prSet presAssocID="{C743D5EF-D7D5-4E94-942F-1CA822C4C97A}" presName="rootText" presStyleLbl="node3" presStyleIdx="3" presStyleCnt="6" custScaleX="221705" custLinFactNeighborX="-2293" custLinFactNeighborY="9212">
        <dgm:presLayoutVars>
          <dgm:chPref val="3"/>
        </dgm:presLayoutVars>
      </dgm:prSet>
      <dgm:spPr/>
    </dgm:pt>
    <dgm:pt modelId="{5DD661BE-F6D6-4246-B1A4-DA3F0CFF89C3}" type="pres">
      <dgm:prSet presAssocID="{C743D5EF-D7D5-4E94-942F-1CA822C4C97A}" presName="rootConnector" presStyleLbl="node3" presStyleIdx="3" presStyleCnt="6"/>
      <dgm:spPr/>
    </dgm:pt>
    <dgm:pt modelId="{62DCD3BC-AFBC-4ECB-B75D-E0369C4379F2}" type="pres">
      <dgm:prSet presAssocID="{C743D5EF-D7D5-4E94-942F-1CA822C4C97A}" presName="hierChild4" presStyleCnt="0"/>
      <dgm:spPr/>
    </dgm:pt>
    <dgm:pt modelId="{620598F2-D60E-442D-8405-48C3564963AB}" type="pres">
      <dgm:prSet presAssocID="{C743D5EF-D7D5-4E94-942F-1CA822C4C97A}" presName="hierChild5" presStyleCnt="0"/>
      <dgm:spPr/>
    </dgm:pt>
    <dgm:pt modelId="{F5E077B1-8ED0-4E3D-8AF4-BB39929047D4}" type="pres">
      <dgm:prSet presAssocID="{C1A4D4A4-EF1B-4974-B167-7DED0CB524C6}" presName="Name37" presStyleLbl="parChTrans1D3" presStyleIdx="4" presStyleCnt="6"/>
      <dgm:spPr/>
    </dgm:pt>
    <dgm:pt modelId="{B9CA5992-FD6D-4D48-954E-AB598D3BA024}" type="pres">
      <dgm:prSet presAssocID="{BABE7944-0E9D-45AB-BB0E-B9D181F36939}" presName="hierRoot2" presStyleCnt="0">
        <dgm:presLayoutVars>
          <dgm:hierBranch val="init"/>
        </dgm:presLayoutVars>
      </dgm:prSet>
      <dgm:spPr/>
    </dgm:pt>
    <dgm:pt modelId="{4B55FBBF-621A-4FD6-944C-34D6044EF38F}" type="pres">
      <dgm:prSet presAssocID="{BABE7944-0E9D-45AB-BB0E-B9D181F36939}" presName="rootComposite" presStyleCnt="0"/>
      <dgm:spPr/>
    </dgm:pt>
    <dgm:pt modelId="{6BC2D6E7-0A57-4B31-BD5E-8E610F56F8EF}" type="pres">
      <dgm:prSet presAssocID="{BABE7944-0E9D-45AB-BB0E-B9D181F36939}" presName="rootText" presStyleLbl="node3" presStyleIdx="4" presStyleCnt="6" custScaleX="173365">
        <dgm:presLayoutVars>
          <dgm:chPref val="3"/>
        </dgm:presLayoutVars>
      </dgm:prSet>
      <dgm:spPr/>
    </dgm:pt>
    <dgm:pt modelId="{09211573-F4F1-437B-92C5-6FA51A777397}" type="pres">
      <dgm:prSet presAssocID="{BABE7944-0E9D-45AB-BB0E-B9D181F36939}" presName="rootConnector" presStyleLbl="node3" presStyleIdx="4" presStyleCnt="6"/>
      <dgm:spPr/>
    </dgm:pt>
    <dgm:pt modelId="{F26D442F-FD53-4435-8408-C589FD1DBAAD}" type="pres">
      <dgm:prSet presAssocID="{BABE7944-0E9D-45AB-BB0E-B9D181F36939}" presName="hierChild4" presStyleCnt="0"/>
      <dgm:spPr/>
    </dgm:pt>
    <dgm:pt modelId="{45F91A65-57A4-4C93-A961-996D3683722E}" type="pres">
      <dgm:prSet presAssocID="{BABE7944-0E9D-45AB-BB0E-B9D181F36939}" presName="hierChild5" presStyleCnt="0"/>
      <dgm:spPr/>
    </dgm:pt>
    <dgm:pt modelId="{FFBA30D1-1A56-4546-B2C5-64F6F06DAB1D}" type="pres">
      <dgm:prSet presAssocID="{27AD50F8-C8D1-44A0-8ACC-2B18DD44F1E0}" presName="Name37" presStyleLbl="parChTrans1D3" presStyleIdx="5" presStyleCnt="6"/>
      <dgm:spPr/>
    </dgm:pt>
    <dgm:pt modelId="{458A397B-5B51-4FE9-A27D-CCBD4CE90438}" type="pres">
      <dgm:prSet presAssocID="{47C69F25-54A0-49E6-95AF-2EF7A2D54882}" presName="hierRoot2" presStyleCnt="0">
        <dgm:presLayoutVars>
          <dgm:hierBranch val="init"/>
        </dgm:presLayoutVars>
      </dgm:prSet>
      <dgm:spPr/>
    </dgm:pt>
    <dgm:pt modelId="{4074DB50-95D4-4733-A3A5-300E61B87938}" type="pres">
      <dgm:prSet presAssocID="{47C69F25-54A0-49E6-95AF-2EF7A2D54882}" presName="rootComposite" presStyleCnt="0"/>
      <dgm:spPr/>
    </dgm:pt>
    <dgm:pt modelId="{C9B4EA6A-513E-46AC-990B-33E25D8B848F}" type="pres">
      <dgm:prSet presAssocID="{47C69F25-54A0-49E6-95AF-2EF7A2D54882}" presName="rootText" presStyleLbl="node3" presStyleIdx="5" presStyleCnt="6" custScaleX="221705">
        <dgm:presLayoutVars>
          <dgm:chPref val="3"/>
        </dgm:presLayoutVars>
      </dgm:prSet>
      <dgm:spPr/>
    </dgm:pt>
    <dgm:pt modelId="{E32DE48A-08C0-4C71-9E83-00A85057669B}" type="pres">
      <dgm:prSet presAssocID="{47C69F25-54A0-49E6-95AF-2EF7A2D54882}" presName="rootConnector" presStyleLbl="node3" presStyleIdx="5" presStyleCnt="6"/>
      <dgm:spPr/>
    </dgm:pt>
    <dgm:pt modelId="{78E4E6BA-CB8E-45F4-9B2B-CC74A75C4D9A}" type="pres">
      <dgm:prSet presAssocID="{47C69F25-54A0-49E6-95AF-2EF7A2D54882}" presName="hierChild4" presStyleCnt="0"/>
      <dgm:spPr/>
    </dgm:pt>
    <dgm:pt modelId="{5A473B31-DEC6-4387-B98D-322D5DFE4D6A}" type="pres">
      <dgm:prSet presAssocID="{47C69F25-54A0-49E6-95AF-2EF7A2D54882}" presName="hierChild5" presStyleCnt="0"/>
      <dgm:spPr/>
    </dgm:pt>
    <dgm:pt modelId="{A6BCB007-EE02-4969-B039-250242AECF4C}" type="pres">
      <dgm:prSet presAssocID="{3AC741FF-518F-46F3-8430-8BF666293906}" presName="hierChild5" presStyleCnt="0"/>
      <dgm:spPr/>
    </dgm:pt>
    <dgm:pt modelId="{19543283-A01A-4EA5-A3E3-8011C20375D1}" type="pres">
      <dgm:prSet presAssocID="{208439F2-E141-4C85-838A-32FE19C469C1}" presName="hierChild3" presStyleCnt="0"/>
      <dgm:spPr/>
    </dgm:pt>
  </dgm:ptLst>
  <dgm:cxnLst>
    <dgm:cxn modelId="{DE0FA201-8422-4280-9A93-4138ACE241FD}" type="presOf" srcId="{93FB7078-7FB1-413E-9082-142172E0B637}" destId="{F0239803-D1F2-4C70-BB89-BDC4CF57DB1C}" srcOrd="0" destOrd="0" presId="urn:microsoft.com/office/officeart/2005/8/layout/orgChart1"/>
    <dgm:cxn modelId="{9D69B602-ABC5-4FCB-8483-ACCF043CD16D}" type="presOf" srcId="{47C69F25-54A0-49E6-95AF-2EF7A2D54882}" destId="{E32DE48A-08C0-4C71-9E83-00A85057669B}" srcOrd="1" destOrd="0" presId="urn:microsoft.com/office/officeart/2005/8/layout/orgChart1"/>
    <dgm:cxn modelId="{8AA5D80C-FE41-48CB-9FD8-8F05C0C57134}" srcId="{208439F2-E141-4C85-838A-32FE19C469C1}" destId="{3AC741FF-518F-46F3-8430-8BF666293906}" srcOrd="1" destOrd="0" parTransId="{4E2EC930-8DBA-42FD-9683-AADC9D6ECE3E}" sibTransId="{A7089722-5646-42E3-A58E-B71AF60614E3}"/>
    <dgm:cxn modelId="{2D9B9212-F25C-47A3-803E-794E464F7236}" srcId="{208439F2-E141-4C85-838A-32FE19C469C1}" destId="{93FB7078-7FB1-413E-9082-142172E0B637}" srcOrd="0" destOrd="0" parTransId="{5D97560A-4CCB-40E3-88F9-5186AC99D35B}" sibTransId="{AE8DA609-8D6E-47DA-81A7-D404D29ED457}"/>
    <dgm:cxn modelId="{4902291C-2D33-4098-85CF-5099304D9153}" srcId="{93FB7078-7FB1-413E-9082-142172E0B637}" destId="{6BF0735B-3052-40D5-8FEB-37473563BFBB}" srcOrd="1" destOrd="0" parTransId="{08690DAA-AB02-43BC-B57B-4E02D1092C45}" sibTransId="{733EDEB4-C533-4766-B877-CA8019996A9E}"/>
    <dgm:cxn modelId="{57E74A1E-3265-42F2-9326-7F4D86DA6FB1}" type="presOf" srcId="{C1A4D4A4-EF1B-4974-B167-7DED0CB524C6}" destId="{F5E077B1-8ED0-4E3D-8AF4-BB39929047D4}" srcOrd="0" destOrd="0" presId="urn:microsoft.com/office/officeart/2005/8/layout/orgChart1"/>
    <dgm:cxn modelId="{13C6CF20-393D-41C4-BF37-D690D7ED68AC}" type="presOf" srcId="{C743D5EF-D7D5-4E94-942F-1CA822C4C97A}" destId="{5DD661BE-F6D6-4246-B1A4-DA3F0CFF89C3}" srcOrd="1" destOrd="0" presId="urn:microsoft.com/office/officeart/2005/8/layout/orgChart1"/>
    <dgm:cxn modelId="{A4244E31-26FC-4E76-99BE-A5A94D7C7756}" type="presOf" srcId="{6BF0735B-3052-40D5-8FEB-37473563BFBB}" destId="{F168F34E-47FB-4F98-9C51-08B8C6B86137}" srcOrd="0" destOrd="0" presId="urn:microsoft.com/office/officeart/2005/8/layout/orgChart1"/>
    <dgm:cxn modelId="{EF5B8A39-63FD-41C4-AEEF-E1831DCC11E2}" type="presOf" srcId="{DE6BAA0C-A1D6-4E12-946B-45610A2F09CF}" destId="{7E70DCCE-D6D6-4DA8-BA93-87239A1AA260}" srcOrd="0" destOrd="0" presId="urn:microsoft.com/office/officeart/2005/8/layout/orgChart1"/>
    <dgm:cxn modelId="{F5FF8B3E-3D20-48EC-972A-F45480128ED0}" type="presOf" srcId="{93FB7078-7FB1-413E-9082-142172E0B637}" destId="{86110B76-58B5-4751-B670-A9D298EFEB0C}" srcOrd="1" destOrd="0" presId="urn:microsoft.com/office/officeart/2005/8/layout/orgChart1"/>
    <dgm:cxn modelId="{B18A5543-6550-4DB4-B39D-73576BF1C2DC}" srcId="{93FB7078-7FB1-413E-9082-142172E0B637}" destId="{DE6BAA0C-A1D6-4E12-946B-45610A2F09CF}" srcOrd="0" destOrd="0" parTransId="{66C0424D-D71F-43F6-B436-4536BD6E7068}" sibTransId="{1F9433E0-5667-4372-A4AF-2B1A695E2AFB}"/>
    <dgm:cxn modelId="{823B8D4B-8016-4945-A4E4-10011F1727DF}" type="presOf" srcId="{3B806E63-7BDD-44B0-9C99-F6F7020293DD}" destId="{3F84129C-C07C-4F26-AEF3-B91D810E6936}" srcOrd="0" destOrd="0" presId="urn:microsoft.com/office/officeart/2005/8/layout/orgChart1"/>
    <dgm:cxn modelId="{562E5D4D-F22E-41DE-9666-D77036F13B36}" type="presOf" srcId="{5D97560A-4CCB-40E3-88F9-5186AC99D35B}" destId="{E3B5B32E-9559-4916-BD38-0F7A43F1D1CF}" srcOrd="0" destOrd="0" presId="urn:microsoft.com/office/officeart/2005/8/layout/orgChart1"/>
    <dgm:cxn modelId="{842E2452-463E-406D-9D87-C3C5200F973B}" type="presOf" srcId="{08690DAA-AB02-43BC-B57B-4E02D1092C45}" destId="{63D1A32E-DBDD-4CAA-8C43-4D8969446FC5}" srcOrd="0" destOrd="0" presId="urn:microsoft.com/office/officeart/2005/8/layout/orgChart1"/>
    <dgm:cxn modelId="{3E5A5552-B75F-4B7F-BA82-D46EA3C5FB4F}" srcId="{3AC741FF-518F-46F3-8430-8BF666293906}" destId="{C743D5EF-D7D5-4E94-942F-1CA822C4C97A}" srcOrd="1" destOrd="0" parTransId="{60D9E9A7-3CAA-4F23-B3BF-67D127839C7A}" sibTransId="{7E57BA43-6F2D-4A48-A948-43A05135DCDC}"/>
    <dgm:cxn modelId="{77DC4F5C-7F1D-4CE1-B5B2-BB4DBDF13529}" type="presOf" srcId="{66C0424D-D71F-43F6-B436-4536BD6E7068}" destId="{74D61DB5-0B8C-4C54-8382-6725FBF3D53E}" srcOrd="0" destOrd="0" presId="urn:microsoft.com/office/officeart/2005/8/layout/orgChart1"/>
    <dgm:cxn modelId="{B700A378-F7F0-4973-91E3-D19D22D3838C}" type="presOf" srcId="{3AC741FF-518F-46F3-8430-8BF666293906}" destId="{91C1191C-059D-41E6-857D-56E2F26CB810}" srcOrd="0" destOrd="0" presId="urn:microsoft.com/office/officeart/2005/8/layout/orgChart1"/>
    <dgm:cxn modelId="{CA1EEA7C-8FCC-4E34-A942-5DB6A34370E2}" type="presOf" srcId="{208439F2-E141-4C85-838A-32FE19C469C1}" destId="{14A4085D-EB33-4BBF-A8DA-E1D3E94A5E9D}" srcOrd="1" destOrd="0" presId="urn:microsoft.com/office/officeart/2005/8/layout/orgChart1"/>
    <dgm:cxn modelId="{5D2F4D80-65FA-4E10-BC78-DDDEF707D746}" type="presOf" srcId="{DE6BAA0C-A1D6-4E12-946B-45610A2F09CF}" destId="{F8A6C742-5A8E-4801-86F7-EF93F7D4C707}" srcOrd="1" destOrd="0" presId="urn:microsoft.com/office/officeart/2005/8/layout/orgChart1"/>
    <dgm:cxn modelId="{B0B9CB81-241D-4286-AD58-BCC9F9BDCE89}" srcId="{0BF53337-1DA9-4527-9167-6AD3F554F4B7}" destId="{208439F2-E141-4C85-838A-32FE19C469C1}" srcOrd="0" destOrd="0" parTransId="{4F33F5DC-DE39-46E2-B332-E3E5AA7C2892}" sibTransId="{0F0961EA-1E87-4998-9F4A-E611F4E4998A}"/>
    <dgm:cxn modelId="{FF619F85-A5BA-440A-999A-3D45E08CE152}" type="presOf" srcId="{47C69F25-54A0-49E6-95AF-2EF7A2D54882}" destId="{C9B4EA6A-513E-46AC-990B-33E25D8B848F}" srcOrd="0" destOrd="0" presId="urn:microsoft.com/office/officeart/2005/8/layout/orgChart1"/>
    <dgm:cxn modelId="{4EA68093-0B17-4724-B3EF-9E96868577FA}" type="presOf" srcId="{6BF0735B-3052-40D5-8FEB-37473563BFBB}" destId="{327016D4-DA22-4299-B715-236DBF7E1060}" srcOrd="1" destOrd="0" presId="urn:microsoft.com/office/officeart/2005/8/layout/orgChart1"/>
    <dgm:cxn modelId="{A5CCB696-8459-40F1-B482-C09192B8BE85}" type="presOf" srcId="{60D9E9A7-3CAA-4F23-B3BF-67D127839C7A}" destId="{B31F3597-23D6-4190-8DE7-BD8AE12D3085}" srcOrd="0" destOrd="0" presId="urn:microsoft.com/office/officeart/2005/8/layout/orgChart1"/>
    <dgm:cxn modelId="{A06A36A5-D4DE-4631-A462-77A6316041B2}" type="presOf" srcId="{3AC741FF-518F-46F3-8430-8BF666293906}" destId="{98D7AEA2-2C95-4EED-93A3-7245E13079D5}" srcOrd="1" destOrd="0" presId="urn:microsoft.com/office/officeart/2005/8/layout/orgChart1"/>
    <dgm:cxn modelId="{602954AC-3E69-4DFC-94AA-D35AED5F33EC}" type="presOf" srcId="{4F5578BD-051D-4812-99DF-712AB3CA522E}" destId="{1EA2B7C2-34DB-4B6C-AAFA-0E0C8860AAEB}" srcOrd="1" destOrd="0" presId="urn:microsoft.com/office/officeart/2005/8/layout/orgChart1"/>
    <dgm:cxn modelId="{882D45AE-E56D-40E9-A583-B473DDC47E26}" type="presOf" srcId="{4E2EC930-8DBA-42FD-9683-AADC9D6ECE3E}" destId="{4D49DAF0-1618-4D7B-A170-1C066B01BE7E}" srcOrd="0" destOrd="0" presId="urn:microsoft.com/office/officeart/2005/8/layout/orgChart1"/>
    <dgm:cxn modelId="{E86D6CB7-4981-42FF-908B-507711EF2305}" srcId="{3AC741FF-518F-46F3-8430-8BF666293906}" destId="{BABE7944-0E9D-45AB-BB0E-B9D181F36939}" srcOrd="2" destOrd="0" parTransId="{C1A4D4A4-EF1B-4974-B167-7DED0CB524C6}" sibTransId="{252DA46E-B128-48F8-ABEF-E5994429E63A}"/>
    <dgm:cxn modelId="{EB3824BC-CACE-4716-8434-D08CF4EE45B1}" type="presOf" srcId="{BABE7944-0E9D-45AB-BB0E-B9D181F36939}" destId="{6BC2D6E7-0A57-4B31-BD5E-8E610F56F8EF}" srcOrd="0" destOrd="0" presId="urn:microsoft.com/office/officeart/2005/8/layout/orgChart1"/>
    <dgm:cxn modelId="{AEB7F3BD-E82A-4BE8-8B63-E72F13CBEDC9}" type="presOf" srcId="{4F5578BD-051D-4812-99DF-712AB3CA522E}" destId="{B5842198-FE33-4E33-ABB6-413C65C28BFA}" srcOrd="0" destOrd="0" presId="urn:microsoft.com/office/officeart/2005/8/layout/orgChart1"/>
    <dgm:cxn modelId="{534050BE-18C3-452A-840E-029DBE3652F6}" type="presOf" srcId="{208439F2-E141-4C85-838A-32FE19C469C1}" destId="{B8D720C2-9A11-4F4C-8A2A-C8B2D16248B4}" srcOrd="0" destOrd="0" presId="urn:microsoft.com/office/officeart/2005/8/layout/orgChart1"/>
    <dgm:cxn modelId="{C444DBC0-5B1F-40C8-9DCE-792C76F437F1}" type="presOf" srcId="{0BF53337-1DA9-4527-9167-6AD3F554F4B7}" destId="{4F4191BA-AAF1-4F7C-A44F-923C532B7AA4}" srcOrd="0" destOrd="0" presId="urn:microsoft.com/office/officeart/2005/8/layout/orgChart1"/>
    <dgm:cxn modelId="{B7713CC9-78A9-4026-B1B6-17EB3743FC71}" srcId="{3AC741FF-518F-46F3-8430-8BF666293906}" destId="{47C69F25-54A0-49E6-95AF-2EF7A2D54882}" srcOrd="3" destOrd="0" parTransId="{27AD50F8-C8D1-44A0-8ACC-2B18DD44F1E0}" sibTransId="{5EFF994A-2034-44FC-8856-02529E9C3CDB}"/>
    <dgm:cxn modelId="{849D72CC-CD75-4EBD-8C6A-B48B1AB7B12A}" srcId="{3AC741FF-518F-46F3-8430-8BF666293906}" destId="{4F5578BD-051D-4812-99DF-712AB3CA522E}" srcOrd="0" destOrd="0" parTransId="{3B806E63-7BDD-44B0-9C99-F6F7020293DD}" sibTransId="{40A400DA-A889-4621-BA68-D235F2AFD99E}"/>
    <dgm:cxn modelId="{6F2046DD-64DC-4630-935E-21FA4A153CC1}" type="presOf" srcId="{C743D5EF-D7D5-4E94-942F-1CA822C4C97A}" destId="{D61B2B5B-691F-4A11-9ED9-9E72B7D07561}" srcOrd="0" destOrd="0" presId="urn:microsoft.com/office/officeart/2005/8/layout/orgChart1"/>
    <dgm:cxn modelId="{F89059E6-61E9-46AA-B969-8FC5C63B95D8}" type="presOf" srcId="{27AD50F8-C8D1-44A0-8ACC-2B18DD44F1E0}" destId="{FFBA30D1-1A56-4546-B2C5-64F6F06DAB1D}" srcOrd="0" destOrd="0" presId="urn:microsoft.com/office/officeart/2005/8/layout/orgChart1"/>
    <dgm:cxn modelId="{ABFBF4FD-EF8B-4E4E-AD24-7E4F67622CCC}" type="presOf" srcId="{BABE7944-0E9D-45AB-BB0E-B9D181F36939}" destId="{09211573-F4F1-437B-92C5-6FA51A777397}" srcOrd="1" destOrd="0" presId="urn:microsoft.com/office/officeart/2005/8/layout/orgChart1"/>
    <dgm:cxn modelId="{9863D35A-9F8F-49FB-82FC-030CD4A1A371}" type="presParOf" srcId="{4F4191BA-AAF1-4F7C-A44F-923C532B7AA4}" destId="{81E58BDA-0824-4320-B7BD-AA6EC39D77E9}" srcOrd="0" destOrd="0" presId="urn:microsoft.com/office/officeart/2005/8/layout/orgChart1"/>
    <dgm:cxn modelId="{65F1D605-132E-4B3E-9D85-8BF414791211}" type="presParOf" srcId="{81E58BDA-0824-4320-B7BD-AA6EC39D77E9}" destId="{B437ED29-85E9-453F-BD05-C8A24AFF496B}" srcOrd="0" destOrd="0" presId="urn:microsoft.com/office/officeart/2005/8/layout/orgChart1"/>
    <dgm:cxn modelId="{00F6BD52-69FA-415B-8391-469CE53A2BE8}" type="presParOf" srcId="{B437ED29-85E9-453F-BD05-C8A24AFF496B}" destId="{B8D720C2-9A11-4F4C-8A2A-C8B2D16248B4}" srcOrd="0" destOrd="0" presId="urn:microsoft.com/office/officeart/2005/8/layout/orgChart1"/>
    <dgm:cxn modelId="{3ADF889C-4D3B-442B-B41B-57C7EE792638}" type="presParOf" srcId="{B437ED29-85E9-453F-BD05-C8A24AFF496B}" destId="{14A4085D-EB33-4BBF-A8DA-E1D3E94A5E9D}" srcOrd="1" destOrd="0" presId="urn:microsoft.com/office/officeart/2005/8/layout/orgChart1"/>
    <dgm:cxn modelId="{448E64D3-C439-4528-B2FC-31970791CF47}" type="presParOf" srcId="{81E58BDA-0824-4320-B7BD-AA6EC39D77E9}" destId="{29070975-D4A9-477F-8BF3-14D6FC9E67A7}" srcOrd="1" destOrd="0" presId="urn:microsoft.com/office/officeart/2005/8/layout/orgChart1"/>
    <dgm:cxn modelId="{B1EC0299-9F15-4C15-91D1-AA305DCF8E7B}" type="presParOf" srcId="{29070975-D4A9-477F-8BF3-14D6FC9E67A7}" destId="{E3B5B32E-9559-4916-BD38-0F7A43F1D1CF}" srcOrd="0" destOrd="0" presId="urn:microsoft.com/office/officeart/2005/8/layout/orgChart1"/>
    <dgm:cxn modelId="{D7EAB557-74D7-4B72-83D6-AF3E31BB2ACD}" type="presParOf" srcId="{29070975-D4A9-477F-8BF3-14D6FC9E67A7}" destId="{BAC8F98C-C4EA-4A16-8A76-63A877F84125}" srcOrd="1" destOrd="0" presId="urn:microsoft.com/office/officeart/2005/8/layout/orgChart1"/>
    <dgm:cxn modelId="{65F533E9-7ADC-4AC6-AA4D-EAD4B80F514C}" type="presParOf" srcId="{BAC8F98C-C4EA-4A16-8A76-63A877F84125}" destId="{65C1C242-280E-427B-9253-3AE89CA7EA8A}" srcOrd="0" destOrd="0" presId="urn:microsoft.com/office/officeart/2005/8/layout/orgChart1"/>
    <dgm:cxn modelId="{1F019E9F-91C4-4C1D-B1AD-CBE436C26DD6}" type="presParOf" srcId="{65C1C242-280E-427B-9253-3AE89CA7EA8A}" destId="{F0239803-D1F2-4C70-BB89-BDC4CF57DB1C}" srcOrd="0" destOrd="0" presId="urn:microsoft.com/office/officeart/2005/8/layout/orgChart1"/>
    <dgm:cxn modelId="{6DA56031-C460-474E-842A-B429203B45D9}" type="presParOf" srcId="{65C1C242-280E-427B-9253-3AE89CA7EA8A}" destId="{86110B76-58B5-4751-B670-A9D298EFEB0C}" srcOrd="1" destOrd="0" presId="urn:microsoft.com/office/officeart/2005/8/layout/orgChart1"/>
    <dgm:cxn modelId="{9E8ED1B2-0221-446E-B259-EE0BF3BAB534}" type="presParOf" srcId="{BAC8F98C-C4EA-4A16-8A76-63A877F84125}" destId="{8BB3F487-8DDF-41C3-90B4-F3DAB8DE31E1}" srcOrd="1" destOrd="0" presId="urn:microsoft.com/office/officeart/2005/8/layout/orgChart1"/>
    <dgm:cxn modelId="{85CA59ED-4038-4445-996F-B6FF1EFDAFC5}" type="presParOf" srcId="{8BB3F487-8DDF-41C3-90B4-F3DAB8DE31E1}" destId="{74D61DB5-0B8C-4C54-8382-6725FBF3D53E}" srcOrd="0" destOrd="0" presId="urn:microsoft.com/office/officeart/2005/8/layout/orgChart1"/>
    <dgm:cxn modelId="{C3A13656-1A47-4329-B6B8-09795EFF1685}" type="presParOf" srcId="{8BB3F487-8DDF-41C3-90B4-F3DAB8DE31E1}" destId="{FB47CC59-B4BF-487B-93D6-64B6EF2C327F}" srcOrd="1" destOrd="0" presId="urn:microsoft.com/office/officeart/2005/8/layout/orgChart1"/>
    <dgm:cxn modelId="{0A3E3396-1815-44BC-8C38-BC3245F35124}" type="presParOf" srcId="{FB47CC59-B4BF-487B-93D6-64B6EF2C327F}" destId="{6DDD00E5-2765-458A-BE29-B3E16A87E2D4}" srcOrd="0" destOrd="0" presId="urn:microsoft.com/office/officeart/2005/8/layout/orgChart1"/>
    <dgm:cxn modelId="{C7850EA8-517F-44F7-9EE5-823156965AB2}" type="presParOf" srcId="{6DDD00E5-2765-458A-BE29-B3E16A87E2D4}" destId="{7E70DCCE-D6D6-4DA8-BA93-87239A1AA260}" srcOrd="0" destOrd="0" presId="urn:microsoft.com/office/officeart/2005/8/layout/orgChart1"/>
    <dgm:cxn modelId="{ECB7C0CF-0D82-4BAB-8801-08849EDC3E3E}" type="presParOf" srcId="{6DDD00E5-2765-458A-BE29-B3E16A87E2D4}" destId="{F8A6C742-5A8E-4801-86F7-EF93F7D4C707}" srcOrd="1" destOrd="0" presId="urn:microsoft.com/office/officeart/2005/8/layout/orgChart1"/>
    <dgm:cxn modelId="{4E98C9A3-B518-4CD1-BB88-89CAE1BDBCFA}" type="presParOf" srcId="{FB47CC59-B4BF-487B-93D6-64B6EF2C327F}" destId="{B30F9A47-3205-4BAA-ACD6-7C7417ADFC46}" srcOrd="1" destOrd="0" presId="urn:microsoft.com/office/officeart/2005/8/layout/orgChart1"/>
    <dgm:cxn modelId="{46DF2587-76B0-4A1B-9687-45C6A9C9746A}" type="presParOf" srcId="{FB47CC59-B4BF-487B-93D6-64B6EF2C327F}" destId="{522A2E01-9616-4FCC-A355-3FFF11AB7BBB}" srcOrd="2" destOrd="0" presId="urn:microsoft.com/office/officeart/2005/8/layout/orgChart1"/>
    <dgm:cxn modelId="{2E2FF50D-7050-47FE-A568-7A80FFF07FE5}" type="presParOf" srcId="{8BB3F487-8DDF-41C3-90B4-F3DAB8DE31E1}" destId="{63D1A32E-DBDD-4CAA-8C43-4D8969446FC5}" srcOrd="2" destOrd="0" presId="urn:microsoft.com/office/officeart/2005/8/layout/orgChart1"/>
    <dgm:cxn modelId="{6B952A10-BCDC-4C7C-998F-2A33FB1CCA6E}" type="presParOf" srcId="{8BB3F487-8DDF-41C3-90B4-F3DAB8DE31E1}" destId="{BB7C5E46-E0FC-4576-AAC6-6A0AE179292A}" srcOrd="3" destOrd="0" presId="urn:microsoft.com/office/officeart/2005/8/layout/orgChart1"/>
    <dgm:cxn modelId="{7F1BD915-6064-4C1F-AD5B-03C4E1882968}" type="presParOf" srcId="{BB7C5E46-E0FC-4576-AAC6-6A0AE179292A}" destId="{4BFDFDE5-09AA-4E63-8DD9-4B44353F4F42}" srcOrd="0" destOrd="0" presId="urn:microsoft.com/office/officeart/2005/8/layout/orgChart1"/>
    <dgm:cxn modelId="{C6D14A9F-A0A5-439D-984A-F8E361017D6E}" type="presParOf" srcId="{4BFDFDE5-09AA-4E63-8DD9-4B44353F4F42}" destId="{F168F34E-47FB-4F98-9C51-08B8C6B86137}" srcOrd="0" destOrd="0" presId="urn:microsoft.com/office/officeart/2005/8/layout/orgChart1"/>
    <dgm:cxn modelId="{B979B137-8BFE-4917-B716-6CDA3E7F1134}" type="presParOf" srcId="{4BFDFDE5-09AA-4E63-8DD9-4B44353F4F42}" destId="{327016D4-DA22-4299-B715-236DBF7E1060}" srcOrd="1" destOrd="0" presId="urn:microsoft.com/office/officeart/2005/8/layout/orgChart1"/>
    <dgm:cxn modelId="{FFFF90BD-9524-49A5-B2EC-33F1DE8A87C4}" type="presParOf" srcId="{BB7C5E46-E0FC-4576-AAC6-6A0AE179292A}" destId="{5CBD2B2E-CC1A-42CD-A593-6F050BF12965}" srcOrd="1" destOrd="0" presId="urn:microsoft.com/office/officeart/2005/8/layout/orgChart1"/>
    <dgm:cxn modelId="{A59F65DD-4691-44F7-B479-ECC935F64358}" type="presParOf" srcId="{BB7C5E46-E0FC-4576-AAC6-6A0AE179292A}" destId="{A7138F0A-F52F-4317-B9E5-0EADC932F5E8}" srcOrd="2" destOrd="0" presId="urn:microsoft.com/office/officeart/2005/8/layout/orgChart1"/>
    <dgm:cxn modelId="{06E62C47-C64C-4221-ADF1-E20B3C5AD44F}" type="presParOf" srcId="{BAC8F98C-C4EA-4A16-8A76-63A877F84125}" destId="{707C248F-3D2A-4F9C-8D46-99E9CA245B0D}" srcOrd="2" destOrd="0" presId="urn:microsoft.com/office/officeart/2005/8/layout/orgChart1"/>
    <dgm:cxn modelId="{2AB7682F-B754-42E5-A304-5739021AEE3C}" type="presParOf" srcId="{29070975-D4A9-477F-8BF3-14D6FC9E67A7}" destId="{4D49DAF0-1618-4D7B-A170-1C066B01BE7E}" srcOrd="2" destOrd="0" presId="urn:microsoft.com/office/officeart/2005/8/layout/orgChart1"/>
    <dgm:cxn modelId="{B7EC58C7-62E9-4EF8-A489-281EA0F948B1}" type="presParOf" srcId="{29070975-D4A9-477F-8BF3-14D6FC9E67A7}" destId="{905B2D32-8F10-4678-9883-68484125987F}" srcOrd="3" destOrd="0" presId="urn:microsoft.com/office/officeart/2005/8/layout/orgChart1"/>
    <dgm:cxn modelId="{B37C6DDA-AEDE-4BF3-A629-62681C846D36}" type="presParOf" srcId="{905B2D32-8F10-4678-9883-68484125987F}" destId="{0A2FE284-97D4-4B8B-BBB1-C57619E3BEED}" srcOrd="0" destOrd="0" presId="urn:microsoft.com/office/officeart/2005/8/layout/orgChart1"/>
    <dgm:cxn modelId="{4246A200-A893-4632-AE1B-E201EE01C513}" type="presParOf" srcId="{0A2FE284-97D4-4B8B-BBB1-C57619E3BEED}" destId="{91C1191C-059D-41E6-857D-56E2F26CB810}" srcOrd="0" destOrd="0" presId="urn:microsoft.com/office/officeart/2005/8/layout/orgChart1"/>
    <dgm:cxn modelId="{D0B9B925-AD05-4FDF-94A5-0A83CD7C63C9}" type="presParOf" srcId="{0A2FE284-97D4-4B8B-BBB1-C57619E3BEED}" destId="{98D7AEA2-2C95-4EED-93A3-7245E13079D5}" srcOrd="1" destOrd="0" presId="urn:microsoft.com/office/officeart/2005/8/layout/orgChart1"/>
    <dgm:cxn modelId="{3A2A6F44-54EC-4510-8BFD-3AC304A47EDB}" type="presParOf" srcId="{905B2D32-8F10-4678-9883-68484125987F}" destId="{31C1F126-BE81-466F-BB2E-C53F218DE9E9}" srcOrd="1" destOrd="0" presId="urn:microsoft.com/office/officeart/2005/8/layout/orgChart1"/>
    <dgm:cxn modelId="{E47C1E72-84F2-4245-B798-4BBB00DE3C12}" type="presParOf" srcId="{31C1F126-BE81-466F-BB2E-C53F218DE9E9}" destId="{3F84129C-C07C-4F26-AEF3-B91D810E6936}" srcOrd="0" destOrd="0" presId="urn:microsoft.com/office/officeart/2005/8/layout/orgChart1"/>
    <dgm:cxn modelId="{511A3E70-B957-439D-8DC6-7BB1444A6A2D}" type="presParOf" srcId="{31C1F126-BE81-466F-BB2E-C53F218DE9E9}" destId="{5ABB2EDC-A08C-4A70-ACE5-F5C7443803F4}" srcOrd="1" destOrd="0" presId="urn:microsoft.com/office/officeart/2005/8/layout/orgChart1"/>
    <dgm:cxn modelId="{00885024-C1E0-4789-883B-CBBB1B201E63}" type="presParOf" srcId="{5ABB2EDC-A08C-4A70-ACE5-F5C7443803F4}" destId="{D9A171B2-457F-47DF-8888-246E6B754189}" srcOrd="0" destOrd="0" presId="urn:microsoft.com/office/officeart/2005/8/layout/orgChart1"/>
    <dgm:cxn modelId="{3519E832-E03E-4199-8B70-0E19E55E9CDA}" type="presParOf" srcId="{D9A171B2-457F-47DF-8888-246E6B754189}" destId="{B5842198-FE33-4E33-ABB6-413C65C28BFA}" srcOrd="0" destOrd="0" presId="urn:microsoft.com/office/officeart/2005/8/layout/orgChart1"/>
    <dgm:cxn modelId="{887BD95E-3168-49E9-8428-E75EDE5C4F36}" type="presParOf" srcId="{D9A171B2-457F-47DF-8888-246E6B754189}" destId="{1EA2B7C2-34DB-4B6C-AAFA-0E0C8860AAEB}" srcOrd="1" destOrd="0" presId="urn:microsoft.com/office/officeart/2005/8/layout/orgChart1"/>
    <dgm:cxn modelId="{BBFDC8D9-CC63-4633-97B7-6BF80830ED07}" type="presParOf" srcId="{5ABB2EDC-A08C-4A70-ACE5-F5C7443803F4}" destId="{61200EF4-3452-472F-AA1D-6305D65FC9D3}" srcOrd="1" destOrd="0" presId="urn:microsoft.com/office/officeart/2005/8/layout/orgChart1"/>
    <dgm:cxn modelId="{117C4C26-0E1F-4725-AB83-450A670A8C43}" type="presParOf" srcId="{5ABB2EDC-A08C-4A70-ACE5-F5C7443803F4}" destId="{30B976EB-9C4D-4E75-8891-6DB9A6F5E49A}" srcOrd="2" destOrd="0" presId="urn:microsoft.com/office/officeart/2005/8/layout/orgChart1"/>
    <dgm:cxn modelId="{CFAD68A0-8F9C-40E0-B387-33C5E7E49F04}" type="presParOf" srcId="{31C1F126-BE81-466F-BB2E-C53F218DE9E9}" destId="{B31F3597-23D6-4190-8DE7-BD8AE12D3085}" srcOrd="2" destOrd="0" presId="urn:microsoft.com/office/officeart/2005/8/layout/orgChart1"/>
    <dgm:cxn modelId="{F3B22B2C-94E9-49C4-ABF7-E586AB088702}" type="presParOf" srcId="{31C1F126-BE81-466F-BB2E-C53F218DE9E9}" destId="{D0DDD51F-CAA7-4AA5-8852-1CEE34633737}" srcOrd="3" destOrd="0" presId="urn:microsoft.com/office/officeart/2005/8/layout/orgChart1"/>
    <dgm:cxn modelId="{AAB9A2C9-6C67-4139-9BEE-8372D2CFA62C}" type="presParOf" srcId="{D0DDD51F-CAA7-4AA5-8852-1CEE34633737}" destId="{8E233C8F-C278-4F72-B62B-C9580D3873AF}" srcOrd="0" destOrd="0" presId="urn:microsoft.com/office/officeart/2005/8/layout/orgChart1"/>
    <dgm:cxn modelId="{7F09A8B1-80AA-4D48-802C-51945361CA08}" type="presParOf" srcId="{8E233C8F-C278-4F72-B62B-C9580D3873AF}" destId="{D61B2B5B-691F-4A11-9ED9-9E72B7D07561}" srcOrd="0" destOrd="0" presId="urn:microsoft.com/office/officeart/2005/8/layout/orgChart1"/>
    <dgm:cxn modelId="{CFAFD406-5175-41CF-972A-41AED1169B2C}" type="presParOf" srcId="{8E233C8F-C278-4F72-B62B-C9580D3873AF}" destId="{5DD661BE-F6D6-4246-B1A4-DA3F0CFF89C3}" srcOrd="1" destOrd="0" presId="urn:microsoft.com/office/officeart/2005/8/layout/orgChart1"/>
    <dgm:cxn modelId="{1A49B53E-592E-4F54-8F2A-7EBF6ECE0B40}" type="presParOf" srcId="{D0DDD51F-CAA7-4AA5-8852-1CEE34633737}" destId="{62DCD3BC-AFBC-4ECB-B75D-E0369C4379F2}" srcOrd="1" destOrd="0" presId="urn:microsoft.com/office/officeart/2005/8/layout/orgChart1"/>
    <dgm:cxn modelId="{7BDF7793-AA46-48BC-B49D-FC68BF427DD2}" type="presParOf" srcId="{D0DDD51F-CAA7-4AA5-8852-1CEE34633737}" destId="{620598F2-D60E-442D-8405-48C3564963AB}" srcOrd="2" destOrd="0" presId="urn:microsoft.com/office/officeart/2005/8/layout/orgChart1"/>
    <dgm:cxn modelId="{3C895646-C0BD-4D2F-88E2-7DA5435243C7}" type="presParOf" srcId="{31C1F126-BE81-466F-BB2E-C53F218DE9E9}" destId="{F5E077B1-8ED0-4E3D-8AF4-BB39929047D4}" srcOrd="4" destOrd="0" presId="urn:microsoft.com/office/officeart/2005/8/layout/orgChart1"/>
    <dgm:cxn modelId="{2ECEC5AE-0602-41BF-B5E9-C59302F2BEA9}" type="presParOf" srcId="{31C1F126-BE81-466F-BB2E-C53F218DE9E9}" destId="{B9CA5992-FD6D-4D48-954E-AB598D3BA024}" srcOrd="5" destOrd="0" presId="urn:microsoft.com/office/officeart/2005/8/layout/orgChart1"/>
    <dgm:cxn modelId="{476B173B-2222-40C3-BB15-DB2E5C85B3F7}" type="presParOf" srcId="{B9CA5992-FD6D-4D48-954E-AB598D3BA024}" destId="{4B55FBBF-621A-4FD6-944C-34D6044EF38F}" srcOrd="0" destOrd="0" presId="urn:microsoft.com/office/officeart/2005/8/layout/orgChart1"/>
    <dgm:cxn modelId="{D68CE27D-91D1-44D0-906E-5653B83D90E7}" type="presParOf" srcId="{4B55FBBF-621A-4FD6-944C-34D6044EF38F}" destId="{6BC2D6E7-0A57-4B31-BD5E-8E610F56F8EF}" srcOrd="0" destOrd="0" presId="urn:microsoft.com/office/officeart/2005/8/layout/orgChart1"/>
    <dgm:cxn modelId="{61B84F6B-A5F7-4CD4-9763-DA9D13E6ADD4}" type="presParOf" srcId="{4B55FBBF-621A-4FD6-944C-34D6044EF38F}" destId="{09211573-F4F1-437B-92C5-6FA51A777397}" srcOrd="1" destOrd="0" presId="urn:microsoft.com/office/officeart/2005/8/layout/orgChart1"/>
    <dgm:cxn modelId="{DAD0A8A2-002A-41A6-913B-E5E7A3A9E12C}" type="presParOf" srcId="{B9CA5992-FD6D-4D48-954E-AB598D3BA024}" destId="{F26D442F-FD53-4435-8408-C589FD1DBAAD}" srcOrd="1" destOrd="0" presId="urn:microsoft.com/office/officeart/2005/8/layout/orgChart1"/>
    <dgm:cxn modelId="{914C76EC-DD42-4115-8925-CA2EC9E9C760}" type="presParOf" srcId="{B9CA5992-FD6D-4D48-954E-AB598D3BA024}" destId="{45F91A65-57A4-4C93-A961-996D3683722E}" srcOrd="2" destOrd="0" presId="urn:microsoft.com/office/officeart/2005/8/layout/orgChart1"/>
    <dgm:cxn modelId="{8579EA68-FE21-4E9E-B800-0FE6FCA5D5CA}" type="presParOf" srcId="{31C1F126-BE81-466F-BB2E-C53F218DE9E9}" destId="{FFBA30D1-1A56-4546-B2C5-64F6F06DAB1D}" srcOrd="6" destOrd="0" presId="urn:microsoft.com/office/officeart/2005/8/layout/orgChart1"/>
    <dgm:cxn modelId="{2581350F-717A-4772-9DD8-825EAC9D72BB}" type="presParOf" srcId="{31C1F126-BE81-466F-BB2E-C53F218DE9E9}" destId="{458A397B-5B51-4FE9-A27D-CCBD4CE90438}" srcOrd="7" destOrd="0" presId="urn:microsoft.com/office/officeart/2005/8/layout/orgChart1"/>
    <dgm:cxn modelId="{E286AF23-0ACA-4F0F-97DA-7E17EE520F60}" type="presParOf" srcId="{458A397B-5B51-4FE9-A27D-CCBD4CE90438}" destId="{4074DB50-95D4-4733-A3A5-300E61B87938}" srcOrd="0" destOrd="0" presId="urn:microsoft.com/office/officeart/2005/8/layout/orgChart1"/>
    <dgm:cxn modelId="{AB8CEEA0-0056-4FF6-8FB2-58BB8DBCAFAE}" type="presParOf" srcId="{4074DB50-95D4-4733-A3A5-300E61B87938}" destId="{C9B4EA6A-513E-46AC-990B-33E25D8B848F}" srcOrd="0" destOrd="0" presId="urn:microsoft.com/office/officeart/2005/8/layout/orgChart1"/>
    <dgm:cxn modelId="{D89F5B18-B937-4DFA-823D-7584762F8955}" type="presParOf" srcId="{4074DB50-95D4-4733-A3A5-300E61B87938}" destId="{E32DE48A-08C0-4C71-9E83-00A85057669B}" srcOrd="1" destOrd="0" presId="urn:microsoft.com/office/officeart/2005/8/layout/orgChart1"/>
    <dgm:cxn modelId="{5FA6B201-B8E9-42D6-96B4-C5D6A73859FB}" type="presParOf" srcId="{458A397B-5B51-4FE9-A27D-CCBD4CE90438}" destId="{78E4E6BA-CB8E-45F4-9B2B-CC74A75C4D9A}" srcOrd="1" destOrd="0" presId="urn:microsoft.com/office/officeart/2005/8/layout/orgChart1"/>
    <dgm:cxn modelId="{E20F7736-8370-4F0B-9239-889785CBFCA6}" type="presParOf" srcId="{458A397B-5B51-4FE9-A27D-CCBD4CE90438}" destId="{5A473B31-DEC6-4387-B98D-322D5DFE4D6A}" srcOrd="2" destOrd="0" presId="urn:microsoft.com/office/officeart/2005/8/layout/orgChart1"/>
    <dgm:cxn modelId="{181ECB82-0075-49FF-B271-6C5732A2A34D}" type="presParOf" srcId="{905B2D32-8F10-4678-9883-68484125987F}" destId="{A6BCB007-EE02-4969-B039-250242AECF4C}" srcOrd="2" destOrd="0" presId="urn:microsoft.com/office/officeart/2005/8/layout/orgChart1"/>
    <dgm:cxn modelId="{C539CCF7-09FF-4069-B6B6-9EB2891A85E2}" type="presParOf" srcId="{81E58BDA-0824-4320-B7BD-AA6EC39D77E9}" destId="{19543283-A01A-4EA5-A3E3-8011C20375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3611B-6E18-49CA-A1EA-A9AE31A713A8}">
      <dsp:nvSpPr>
        <dsp:cNvPr id="0" name=""/>
        <dsp:cNvSpPr/>
      </dsp:nvSpPr>
      <dsp:spPr>
        <a:xfrm rot="2563715">
          <a:off x="2620624" y="3525838"/>
          <a:ext cx="756426" cy="54404"/>
        </a:xfrm>
        <a:custGeom>
          <a:avLst/>
          <a:gdLst/>
          <a:ahLst/>
          <a:cxnLst/>
          <a:rect l="0" t="0" r="0" b="0"/>
          <a:pathLst>
            <a:path>
              <a:moveTo>
                <a:pt x="0" y="27202"/>
              </a:moveTo>
              <a:lnTo>
                <a:pt x="756426" y="2720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832B5-7EE3-4A37-8173-64F267AF39BE}">
      <dsp:nvSpPr>
        <dsp:cNvPr id="0" name=""/>
        <dsp:cNvSpPr/>
      </dsp:nvSpPr>
      <dsp:spPr>
        <a:xfrm>
          <a:off x="2721011" y="2487397"/>
          <a:ext cx="842005" cy="54404"/>
        </a:xfrm>
        <a:custGeom>
          <a:avLst/>
          <a:gdLst/>
          <a:ahLst/>
          <a:cxnLst/>
          <a:rect l="0" t="0" r="0" b="0"/>
          <a:pathLst>
            <a:path>
              <a:moveTo>
                <a:pt x="0" y="27202"/>
              </a:moveTo>
              <a:lnTo>
                <a:pt x="842005" y="2720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36BAF-0245-407F-B8F0-C254050F6F2E}">
      <dsp:nvSpPr>
        <dsp:cNvPr id="0" name=""/>
        <dsp:cNvSpPr/>
      </dsp:nvSpPr>
      <dsp:spPr>
        <a:xfrm rot="19036285">
          <a:off x="2620624" y="1448957"/>
          <a:ext cx="756426" cy="54404"/>
        </a:xfrm>
        <a:custGeom>
          <a:avLst/>
          <a:gdLst/>
          <a:ahLst/>
          <a:cxnLst/>
          <a:rect l="0" t="0" r="0" b="0"/>
          <a:pathLst>
            <a:path>
              <a:moveTo>
                <a:pt x="0" y="27202"/>
              </a:moveTo>
              <a:lnTo>
                <a:pt x="756426" y="2720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9E1C1-7CB5-47A5-ACCD-B3170FA4C513}">
      <dsp:nvSpPr>
        <dsp:cNvPr id="0" name=""/>
        <dsp:cNvSpPr/>
      </dsp:nvSpPr>
      <dsp:spPr>
        <a:xfrm>
          <a:off x="665480" y="1305464"/>
          <a:ext cx="2418270" cy="241827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C5CF1-4ED3-4C73-9C29-FD46264069D0}">
      <dsp:nvSpPr>
        <dsp:cNvPr id="0" name=""/>
        <dsp:cNvSpPr/>
      </dsp:nvSpPr>
      <dsp:spPr>
        <a:xfrm>
          <a:off x="3084103" y="1793"/>
          <a:ext cx="1450962" cy="1450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Dimensi</a:t>
          </a:r>
          <a:endParaRPr lang="en-US" sz="2200" kern="1200" dirty="0"/>
        </a:p>
      </dsp:txBody>
      <dsp:txXfrm>
        <a:off x="3296591" y="214281"/>
        <a:ext cx="1025986" cy="1025986"/>
      </dsp:txXfrm>
    </dsp:sp>
    <dsp:sp modelId="{CB9BAE42-9AF6-46FB-A617-E166CF8AC651}">
      <dsp:nvSpPr>
        <dsp:cNvPr id="0" name=""/>
        <dsp:cNvSpPr/>
      </dsp:nvSpPr>
      <dsp:spPr>
        <a:xfrm>
          <a:off x="4680162" y="1793"/>
          <a:ext cx="2176443" cy="145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Bentuk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Ukuran</a:t>
          </a:r>
          <a:r>
            <a:rPr lang="en-US" sz="3000" kern="1200" dirty="0"/>
            <a:t> </a:t>
          </a:r>
        </a:p>
      </dsp:txBody>
      <dsp:txXfrm>
        <a:off x="4680162" y="1793"/>
        <a:ext cx="2176443" cy="1450962"/>
      </dsp:txXfrm>
    </dsp:sp>
    <dsp:sp modelId="{ECC56913-5EF7-4717-92C1-F359CF054E22}">
      <dsp:nvSpPr>
        <dsp:cNvPr id="0" name=""/>
        <dsp:cNvSpPr/>
      </dsp:nvSpPr>
      <dsp:spPr>
        <a:xfrm>
          <a:off x="3563016" y="1789118"/>
          <a:ext cx="1450962" cy="1450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isi</a:t>
          </a:r>
          <a:endParaRPr lang="en-US" sz="2200" kern="1200" dirty="0"/>
        </a:p>
      </dsp:txBody>
      <dsp:txXfrm>
        <a:off x="3775504" y="2001606"/>
        <a:ext cx="1025986" cy="1025986"/>
      </dsp:txXfrm>
    </dsp:sp>
    <dsp:sp modelId="{1C3AC84B-CB43-4C2F-8197-DE94C6F45BAC}">
      <dsp:nvSpPr>
        <dsp:cNvPr id="0" name=""/>
        <dsp:cNvSpPr/>
      </dsp:nvSpPr>
      <dsp:spPr>
        <a:xfrm>
          <a:off x="5159075" y="1789118"/>
          <a:ext cx="2176443" cy="145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jenis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jumlah</a:t>
          </a:r>
          <a:endParaRPr lang="en-US" sz="3000" kern="1200" dirty="0"/>
        </a:p>
      </dsp:txBody>
      <dsp:txXfrm>
        <a:off x="5159075" y="1789118"/>
        <a:ext cx="2176443" cy="1450962"/>
      </dsp:txXfrm>
    </dsp:sp>
    <dsp:sp modelId="{0F0D66C9-2F47-4974-B792-FE0128B0D3E6}">
      <dsp:nvSpPr>
        <dsp:cNvPr id="0" name=""/>
        <dsp:cNvSpPr/>
      </dsp:nvSpPr>
      <dsp:spPr>
        <a:xfrm>
          <a:off x="3084103" y="3576444"/>
          <a:ext cx="1450962" cy="1450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Sumber</a:t>
          </a:r>
          <a:endParaRPr lang="en-US" sz="2200" kern="1200" dirty="0"/>
        </a:p>
      </dsp:txBody>
      <dsp:txXfrm>
        <a:off x="3296591" y="3788932"/>
        <a:ext cx="1025986" cy="1025986"/>
      </dsp:txXfrm>
    </dsp:sp>
    <dsp:sp modelId="{8A23EF3D-BDE5-40B4-8BD8-5E049EDAC092}">
      <dsp:nvSpPr>
        <dsp:cNvPr id="0" name=""/>
        <dsp:cNvSpPr/>
      </dsp:nvSpPr>
      <dsp:spPr>
        <a:xfrm>
          <a:off x="4680162" y="3576444"/>
          <a:ext cx="2176443" cy="145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 </a:t>
          </a:r>
          <a:r>
            <a:rPr lang="en-US" sz="3000" kern="1200" dirty="0" err="1"/>
            <a:t>dari</a:t>
          </a:r>
          <a:r>
            <a:rPr lang="en-US" sz="3000" kern="1200" dirty="0"/>
            <a:t> </a:t>
          </a:r>
          <a:r>
            <a:rPr lang="en-US" sz="3000" kern="1200" dirty="0" err="1"/>
            <a:t>siapa</a:t>
          </a:r>
          <a:r>
            <a:rPr lang="en-US" sz="3000" kern="1200" dirty="0"/>
            <a:t>?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dari</a:t>
          </a:r>
          <a:r>
            <a:rPr lang="en-US" sz="3000" kern="1200" dirty="0"/>
            <a:t> mana?</a:t>
          </a:r>
        </a:p>
      </dsp:txBody>
      <dsp:txXfrm>
        <a:off x="4680162" y="3576444"/>
        <a:ext cx="2176443" cy="1450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63216-560F-FE41-8432-1CC3A653DE13}">
      <dsp:nvSpPr>
        <dsp:cNvPr id="0" name=""/>
        <dsp:cNvSpPr/>
      </dsp:nvSpPr>
      <dsp:spPr>
        <a:xfrm>
          <a:off x="6831" y="1099586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Tidak</a:t>
          </a:r>
          <a:r>
            <a:rPr lang="en-US" sz="3300" kern="1200" dirty="0"/>
            <a:t> Tau</a:t>
          </a:r>
        </a:p>
      </dsp:txBody>
      <dsp:txXfrm>
        <a:off x="42712" y="1135467"/>
        <a:ext cx="1970011" cy="1153301"/>
      </dsp:txXfrm>
    </dsp:sp>
    <dsp:sp modelId="{1046ECC6-5997-8B48-8DC8-57883A11AE0A}">
      <dsp:nvSpPr>
        <dsp:cNvPr id="0" name=""/>
        <dsp:cNvSpPr/>
      </dsp:nvSpPr>
      <dsp:spPr>
        <a:xfrm>
          <a:off x="2252781" y="1458938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52781" y="1560210"/>
        <a:ext cx="302999" cy="303815"/>
      </dsp:txXfrm>
    </dsp:sp>
    <dsp:sp modelId="{A374FF9D-B7A3-9546-BF32-4E1188011C2C}">
      <dsp:nvSpPr>
        <dsp:cNvPr id="0" name=""/>
        <dsp:cNvSpPr/>
      </dsp:nvSpPr>
      <dsp:spPr>
        <a:xfrm>
          <a:off x="2865313" y="1099586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Proses</a:t>
          </a:r>
        </a:p>
      </dsp:txBody>
      <dsp:txXfrm>
        <a:off x="2901194" y="1135467"/>
        <a:ext cx="1970011" cy="1153301"/>
      </dsp:txXfrm>
    </dsp:sp>
    <dsp:sp modelId="{1A363916-685A-D14A-A820-F6BEBF4D3716}">
      <dsp:nvSpPr>
        <dsp:cNvPr id="0" name=""/>
        <dsp:cNvSpPr/>
      </dsp:nvSpPr>
      <dsp:spPr>
        <a:xfrm>
          <a:off x="5111263" y="1458938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11263" y="1560210"/>
        <a:ext cx="302999" cy="303815"/>
      </dsp:txXfrm>
    </dsp:sp>
    <dsp:sp modelId="{25355D79-165D-5548-935C-ACD9F393DF1E}">
      <dsp:nvSpPr>
        <dsp:cNvPr id="0" name=""/>
        <dsp:cNvSpPr/>
      </dsp:nvSpPr>
      <dsp:spPr>
        <a:xfrm>
          <a:off x="5723795" y="1099586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Tau</a:t>
          </a:r>
        </a:p>
      </dsp:txBody>
      <dsp:txXfrm>
        <a:off x="5759676" y="1135467"/>
        <a:ext cx="1970011" cy="11533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CBB1D-1113-4804-A573-A257CF8D719E}">
      <dsp:nvSpPr>
        <dsp:cNvPr id="0" name=""/>
        <dsp:cNvSpPr/>
      </dsp:nvSpPr>
      <dsp:spPr>
        <a:xfrm>
          <a:off x="3657600" y="1187798"/>
          <a:ext cx="2046650" cy="473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982"/>
              </a:lnTo>
              <a:lnTo>
                <a:pt x="2046650" y="236982"/>
              </a:lnTo>
              <a:lnTo>
                <a:pt x="2046650" y="4739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623F7-A373-420C-94CD-F1A288EE78AF}">
      <dsp:nvSpPr>
        <dsp:cNvPr id="0" name=""/>
        <dsp:cNvSpPr/>
      </dsp:nvSpPr>
      <dsp:spPr>
        <a:xfrm>
          <a:off x="1811989" y="1187798"/>
          <a:ext cx="1845610" cy="473965"/>
        </a:xfrm>
        <a:custGeom>
          <a:avLst/>
          <a:gdLst/>
          <a:ahLst/>
          <a:cxnLst/>
          <a:rect l="0" t="0" r="0" b="0"/>
          <a:pathLst>
            <a:path>
              <a:moveTo>
                <a:pt x="1845610" y="0"/>
              </a:moveTo>
              <a:lnTo>
                <a:pt x="1845610" y="236982"/>
              </a:lnTo>
              <a:lnTo>
                <a:pt x="0" y="236982"/>
              </a:lnTo>
              <a:lnTo>
                <a:pt x="0" y="4739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D1978-0F76-437D-AA20-07C20002B467}">
      <dsp:nvSpPr>
        <dsp:cNvPr id="0" name=""/>
        <dsp:cNvSpPr/>
      </dsp:nvSpPr>
      <dsp:spPr>
        <a:xfrm>
          <a:off x="1759481" y="59309"/>
          <a:ext cx="3796237" cy="112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 err="1"/>
            <a:t>Analisis</a:t>
          </a:r>
          <a:endParaRPr lang="en-US" sz="5100" kern="1200" dirty="0"/>
        </a:p>
      </dsp:txBody>
      <dsp:txXfrm>
        <a:off x="1759481" y="59309"/>
        <a:ext cx="3796237" cy="1128489"/>
      </dsp:txXfrm>
    </dsp:sp>
    <dsp:sp modelId="{E42AD141-62E4-47CE-91CE-120B71A42BBF}">
      <dsp:nvSpPr>
        <dsp:cNvPr id="0" name=""/>
        <dsp:cNvSpPr/>
      </dsp:nvSpPr>
      <dsp:spPr>
        <a:xfrm>
          <a:off x="2321" y="1661764"/>
          <a:ext cx="3619335" cy="112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 err="1"/>
            <a:t>kualitatif</a:t>
          </a:r>
          <a:endParaRPr lang="en-US" sz="5100" kern="1200" dirty="0"/>
        </a:p>
      </dsp:txBody>
      <dsp:txXfrm>
        <a:off x="2321" y="1661764"/>
        <a:ext cx="3619335" cy="1128489"/>
      </dsp:txXfrm>
    </dsp:sp>
    <dsp:sp modelId="{C4BBE6EC-41AE-4A1C-BAE8-CE6B9DB4B5C7}">
      <dsp:nvSpPr>
        <dsp:cNvPr id="0" name=""/>
        <dsp:cNvSpPr/>
      </dsp:nvSpPr>
      <dsp:spPr>
        <a:xfrm>
          <a:off x="4095623" y="1661764"/>
          <a:ext cx="3217255" cy="112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 err="1"/>
            <a:t>kuantitatif</a:t>
          </a:r>
          <a:endParaRPr lang="en-US" sz="5100" kern="1200" dirty="0"/>
        </a:p>
      </dsp:txBody>
      <dsp:txXfrm>
        <a:off x="4095623" y="1661764"/>
        <a:ext cx="3217255" cy="1128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CBB1D-1113-4804-A573-A257CF8D719E}">
      <dsp:nvSpPr>
        <dsp:cNvPr id="0" name=""/>
        <dsp:cNvSpPr/>
      </dsp:nvSpPr>
      <dsp:spPr>
        <a:xfrm>
          <a:off x="3657600" y="1187798"/>
          <a:ext cx="2046650" cy="473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982"/>
              </a:lnTo>
              <a:lnTo>
                <a:pt x="2046650" y="236982"/>
              </a:lnTo>
              <a:lnTo>
                <a:pt x="2046650" y="4739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623F7-A373-420C-94CD-F1A288EE78AF}">
      <dsp:nvSpPr>
        <dsp:cNvPr id="0" name=""/>
        <dsp:cNvSpPr/>
      </dsp:nvSpPr>
      <dsp:spPr>
        <a:xfrm>
          <a:off x="1811989" y="1187798"/>
          <a:ext cx="1845610" cy="473965"/>
        </a:xfrm>
        <a:custGeom>
          <a:avLst/>
          <a:gdLst/>
          <a:ahLst/>
          <a:cxnLst/>
          <a:rect l="0" t="0" r="0" b="0"/>
          <a:pathLst>
            <a:path>
              <a:moveTo>
                <a:pt x="1845610" y="0"/>
              </a:moveTo>
              <a:lnTo>
                <a:pt x="1845610" y="236982"/>
              </a:lnTo>
              <a:lnTo>
                <a:pt x="0" y="236982"/>
              </a:lnTo>
              <a:lnTo>
                <a:pt x="0" y="4739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D1978-0F76-437D-AA20-07C20002B467}">
      <dsp:nvSpPr>
        <dsp:cNvPr id="0" name=""/>
        <dsp:cNvSpPr/>
      </dsp:nvSpPr>
      <dsp:spPr>
        <a:xfrm>
          <a:off x="1759481" y="59309"/>
          <a:ext cx="3796237" cy="112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analisis</a:t>
          </a:r>
          <a:endParaRPr lang="en-US" sz="4000" kern="1200" dirty="0"/>
        </a:p>
      </dsp:txBody>
      <dsp:txXfrm>
        <a:off x="1759481" y="59309"/>
        <a:ext cx="3796237" cy="1128489"/>
      </dsp:txXfrm>
    </dsp:sp>
    <dsp:sp modelId="{E42AD141-62E4-47CE-91CE-120B71A42BBF}">
      <dsp:nvSpPr>
        <dsp:cNvPr id="0" name=""/>
        <dsp:cNvSpPr/>
      </dsp:nvSpPr>
      <dsp:spPr>
        <a:xfrm>
          <a:off x="2321" y="1661764"/>
          <a:ext cx="3619335" cy="112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Instrument (Modern)</a:t>
          </a:r>
        </a:p>
      </dsp:txBody>
      <dsp:txXfrm>
        <a:off x="2321" y="1661764"/>
        <a:ext cx="3619335" cy="1128489"/>
      </dsp:txXfrm>
    </dsp:sp>
    <dsp:sp modelId="{C4BBE6EC-41AE-4A1C-BAE8-CE6B9DB4B5C7}">
      <dsp:nvSpPr>
        <dsp:cNvPr id="0" name=""/>
        <dsp:cNvSpPr/>
      </dsp:nvSpPr>
      <dsp:spPr>
        <a:xfrm>
          <a:off x="4095623" y="1661764"/>
          <a:ext cx="3217255" cy="112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Konvensional</a:t>
          </a:r>
          <a:r>
            <a:rPr lang="en-US" sz="4000" kern="1200" dirty="0"/>
            <a:t> (</a:t>
          </a:r>
          <a:r>
            <a:rPr lang="en-US" sz="4000" kern="1200" dirty="0" err="1"/>
            <a:t>Klasik</a:t>
          </a:r>
          <a:r>
            <a:rPr lang="en-US" sz="4000" kern="1200" dirty="0"/>
            <a:t>)</a:t>
          </a:r>
        </a:p>
      </dsp:txBody>
      <dsp:txXfrm>
        <a:off x="4095623" y="1661764"/>
        <a:ext cx="3217255" cy="11284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A30D1-1A56-4546-B2C5-64F6F06DAB1D}">
      <dsp:nvSpPr>
        <dsp:cNvPr id="0" name=""/>
        <dsp:cNvSpPr/>
      </dsp:nvSpPr>
      <dsp:spPr>
        <a:xfrm>
          <a:off x="4921742" y="1531436"/>
          <a:ext cx="447350" cy="173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054"/>
              </a:lnTo>
              <a:lnTo>
                <a:pt x="447350" y="17340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CA82E-A794-4805-8FBB-BE2C06C6273B}">
      <dsp:nvSpPr>
        <dsp:cNvPr id="0" name=""/>
        <dsp:cNvSpPr/>
      </dsp:nvSpPr>
      <dsp:spPr>
        <a:xfrm>
          <a:off x="4921742" y="1531436"/>
          <a:ext cx="447350" cy="1124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453"/>
              </a:lnTo>
              <a:lnTo>
                <a:pt x="447350" y="112445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4129C-C07C-4F26-AEF3-B91D810E6936}">
      <dsp:nvSpPr>
        <dsp:cNvPr id="0" name=""/>
        <dsp:cNvSpPr/>
      </dsp:nvSpPr>
      <dsp:spPr>
        <a:xfrm>
          <a:off x="4921742" y="1531436"/>
          <a:ext cx="447350" cy="476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914"/>
              </a:lnTo>
              <a:lnTo>
                <a:pt x="447350" y="47691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9DAF0-1618-4D7B-A170-1C066B01BE7E}">
      <dsp:nvSpPr>
        <dsp:cNvPr id="0" name=""/>
        <dsp:cNvSpPr/>
      </dsp:nvSpPr>
      <dsp:spPr>
        <a:xfrm>
          <a:off x="3915558" y="634249"/>
          <a:ext cx="2199119" cy="265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682"/>
              </a:lnTo>
              <a:lnTo>
                <a:pt x="2199119" y="132682"/>
              </a:lnTo>
              <a:lnTo>
                <a:pt x="2199119" y="2653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FB059-658F-1443-B30A-00632A0582C1}">
      <dsp:nvSpPr>
        <dsp:cNvPr id="0" name=""/>
        <dsp:cNvSpPr/>
      </dsp:nvSpPr>
      <dsp:spPr>
        <a:xfrm>
          <a:off x="638557" y="1531436"/>
          <a:ext cx="619931" cy="4170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0024"/>
              </a:lnTo>
              <a:lnTo>
                <a:pt x="619931" y="417002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5F5E5-EE73-CF4B-8144-7A2127B19D4B}">
      <dsp:nvSpPr>
        <dsp:cNvPr id="0" name=""/>
        <dsp:cNvSpPr/>
      </dsp:nvSpPr>
      <dsp:spPr>
        <a:xfrm>
          <a:off x="638557" y="1531436"/>
          <a:ext cx="619931" cy="3272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2837"/>
              </a:lnTo>
              <a:lnTo>
                <a:pt x="619931" y="327283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9EE99-E0FA-48FD-9675-FEDEEEBA94D1}">
      <dsp:nvSpPr>
        <dsp:cNvPr id="0" name=""/>
        <dsp:cNvSpPr/>
      </dsp:nvSpPr>
      <dsp:spPr>
        <a:xfrm>
          <a:off x="638557" y="1531436"/>
          <a:ext cx="619931" cy="2375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5650"/>
              </a:lnTo>
              <a:lnTo>
                <a:pt x="619931" y="237565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1A32E-DBDD-4CAA-8C43-4D8969446FC5}">
      <dsp:nvSpPr>
        <dsp:cNvPr id="0" name=""/>
        <dsp:cNvSpPr/>
      </dsp:nvSpPr>
      <dsp:spPr>
        <a:xfrm>
          <a:off x="638557" y="1531436"/>
          <a:ext cx="619931" cy="1478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463"/>
              </a:lnTo>
              <a:lnTo>
                <a:pt x="619931" y="147846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61DB5-0B8C-4C54-8382-6725FBF3D53E}">
      <dsp:nvSpPr>
        <dsp:cNvPr id="0" name=""/>
        <dsp:cNvSpPr/>
      </dsp:nvSpPr>
      <dsp:spPr>
        <a:xfrm>
          <a:off x="638557" y="1531436"/>
          <a:ext cx="619931" cy="581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1276"/>
              </a:lnTo>
              <a:lnTo>
                <a:pt x="619931" y="58127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5B32E-9559-4916-BD38-0F7A43F1D1CF}">
      <dsp:nvSpPr>
        <dsp:cNvPr id="0" name=""/>
        <dsp:cNvSpPr/>
      </dsp:nvSpPr>
      <dsp:spPr>
        <a:xfrm>
          <a:off x="2291707" y="634249"/>
          <a:ext cx="1623851" cy="265365"/>
        </a:xfrm>
        <a:custGeom>
          <a:avLst/>
          <a:gdLst/>
          <a:ahLst/>
          <a:cxnLst/>
          <a:rect l="0" t="0" r="0" b="0"/>
          <a:pathLst>
            <a:path>
              <a:moveTo>
                <a:pt x="1623851" y="0"/>
              </a:moveTo>
              <a:lnTo>
                <a:pt x="1623851" y="132682"/>
              </a:lnTo>
              <a:lnTo>
                <a:pt x="0" y="132682"/>
              </a:lnTo>
              <a:lnTo>
                <a:pt x="0" y="2653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720C2-9A11-4F4C-8A2A-C8B2D16248B4}">
      <dsp:nvSpPr>
        <dsp:cNvPr id="0" name=""/>
        <dsp:cNvSpPr/>
      </dsp:nvSpPr>
      <dsp:spPr>
        <a:xfrm>
          <a:off x="1198377" y="2427"/>
          <a:ext cx="5434363" cy="631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Analisis</a:t>
          </a:r>
          <a:r>
            <a:rPr lang="en-US" sz="2000" b="1" kern="1200" dirty="0"/>
            <a:t> </a:t>
          </a:r>
          <a:r>
            <a:rPr lang="en-US" sz="2000" b="1" kern="1200"/>
            <a:t>kualitatif</a:t>
          </a:r>
          <a:endParaRPr lang="en-US" sz="2000" b="1" kern="1200" dirty="0"/>
        </a:p>
      </dsp:txBody>
      <dsp:txXfrm>
        <a:off x="1198377" y="2427"/>
        <a:ext cx="5434363" cy="631821"/>
      </dsp:txXfrm>
    </dsp:sp>
    <dsp:sp modelId="{F0239803-D1F2-4C70-BB89-BDC4CF57DB1C}">
      <dsp:nvSpPr>
        <dsp:cNvPr id="0" name=""/>
        <dsp:cNvSpPr/>
      </dsp:nvSpPr>
      <dsp:spPr>
        <a:xfrm>
          <a:off x="225270" y="899614"/>
          <a:ext cx="4132873" cy="631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Klasik</a:t>
          </a:r>
          <a:endParaRPr lang="en-US" sz="2000" b="1" kern="1200" dirty="0"/>
        </a:p>
      </dsp:txBody>
      <dsp:txXfrm>
        <a:off x="225270" y="899614"/>
        <a:ext cx="4132873" cy="631821"/>
      </dsp:txXfrm>
    </dsp:sp>
    <dsp:sp modelId="{7E70DCCE-D6D6-4DA8-BA93-87239A1AA260}">
      <dsp:nvSpPr>
        <dsp:cNvPr id="0" name=""/>
        <dsp:cNvSpPr/>
      </dsp:nvSpPr>
      <dsp:spPr>
        <a:xfrm>
          <a:off x="1258488" y="1796801"/>
          <a:ext cx="2601337" cy="631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Reaksi</a:t>
          </a:r>
          <a:r>
            <a:rPr lang="en-US" sz="2000" kern="1200" dirty="0"/>
            <a:t> </a:t>
          </a:r>
          <a:r>
            <a:rPr lang="en-US" sz="2000" kern="1200" dirty="0" err="1"/>
            <a:t>Warna</a:t>
          </a:r>
          <a:endParaRPr lang="en-US" sz="2000" kern="1200" dirty="0"/>
        </a:p>
      </dsp:txBody>
      <dsp:txXfrm>
        <a:off x="1258488" y="1796801"/>
        <a:ext cx="2601337" cy="631821"/>
      </dsp:txXfrm>
    </dsp:sp>
    <dsp:sp modelId="{F168F34E-47FB-4F98-9C51-08B8C6B86137}">
      <dsp:nvSpPr>
        <dsp:cNvPr id="0" name=""/>
        <dsp:cNvSpPr/>
      </dsp:nvSpPr>
      <dsp:spPr>
        <a:xfrm>
          <a:off x="1258488" y="2693989"/>
          <a:ext cx="3443113" cy="631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Kromatografi</a:t>
          </a:r>
          <a:r>
            <a:rPr lang="en-US" sz="2000" kern="1200" dirty="0"/>
            <a:t> Lapis Tipis</a:t>
          </a:r>
        </a:p>
      </dsp:txBody>
      <dsp:txXfrm>
        <a:off x="1258488" y="2693989"/>
        <a:ext cx="3443113" cy="631821"/>
      </dsp:txXfrm>
    </dsp:sp>
    <dsp:sp modelId="{644E8DD4-A83C-44E9-B02C-EDFE3688B55B}">
      <dsp:nvSpPr>
        <dsp:cNvPr id="0" name=""/>
        <dsp:cNvSpPr/>
      </dsp:nvSpPr>
      <dsp:spPr>
        <a:xfrm>
          <a:off x="1258488" y="3591176"/>
          <a:ext cx="1263643" cy="631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Uji</a:t>
          </a:r>
          <a:r>
            <a:rPr lang="en-US" sz="1700" kern="1200" dirty="0"/>
            <a:t> </a:t>
          </a:r>
          <a:r>
            <a:rPr lang="en-US" sz="1700" kern="1200" dirty="0" err="1"/>
            <a:t>Nyala</a:t>
          </a:r>
          <a:endParaRPr lang="en-US" sz="1700" kern="1200" dirty="0"/>
        </a:p>
      </dsp:txBody>
      <dsp:txXfrm>
        <a:off x="1258488" y="3591176"/>
        <a:ext cx="1263643" cy="631821"/>
      </dsp:txXfrm>
    </dsp:sp>
    <dsp:sp modelId="{A98AEE02-9417-3A42-9DF6-E06D6E09484F}">
      <dsp:nvSpPr>
        <dsp:cNvPr id="0" name=""/>
        <dsp:cNvSpPr/>
      </dsp:nvSpPr>
      <dsp:spPr>
        <a:xfrm>
          <a:off x="1258488" y="4488363"/>
          <a:ext cx="2924981" cy="631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Uji </a:t>
          </a:r>
          <a:r>
            <a:rPr lang="en-US" sz="1700" kern="1200" dirty="0" err="1"/>
            <a:t>Titik</a:t>
          </a:r>
          <a:r>
            <a:rPr lang="en-US" sz="1700" kern="1200" dirty="0"/>
            <a:t> </a:t>
          </a:r>
          <a:r>
            <a:rPr lang="en-US" sz="1700" kern="1200" dirty="0" err="1"/>
            <a:t>Lebur</a:t>
          </a:r>
          <a:r>
            <a:rPr lang="en-US" sz="1700" kern="1200" dirty="0"/>
            <a:t>/ </a:t>
          </a:r>
          <a:r>
            <a:rPr lang="en-US" sz="1700" kern="1200" dirty="0" err="1"/>
            <a:t>Leleh</a:t>
          </a:r>
          <a:endParaRPr lang="en-US" sz="1700" kern="1200" dirty="0"/>
        </a:p>
      </dsp:txBody>
      <dsp:txXfrm>
        <a:off x="1258488" y="4488363"/>
        <a:ext cx="2924981" cy="631821"/>
      </dsp:txXfrm>
    </dsp:sp>
    <dsp:sp modelId="{1568D22E-B674-3D45-8FC9-5D25EFC9397F}">
      <dsp:nvSpPr>
        <dsp:cNvPr id="0" name=""/>
        <dsp:cNvSpPr/>
      </dsp:nvSpPr>
      <dsp:spPr>
        <a:xfrm>
          <a:off x="1258488" y="5385550"/>
          <a:ext cx="1263643" cy="631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Uji </a:t>
          </a:r>
          <a:r>
            <a:rPr lang="en-US" sz="1700" kern="1200" dirty="0" err="1"/>
            <a:t>Organoleptis</a:t>
          </a:r>
          <a:endParaRPr lang="en-US" sz="1700" kern="1200" dirty="0"/>
        </a:p>
      </dsp:txBody>
      <dsp:txXfrm>
        <a:off x="1258488" y="5385550"/>
        <a:ext cx="1263643" cy="631821"/>
      </dsp:txXfrm>
    </dsp:sp>
    <dsp:sp modelId="{91C1191C-059D-41E6-857D-56E2F26CB810}">
      <dsp:nvSpPr>
        <dsp:cNvPr id="0" name=""/>
        <dsp:cNvSpPr/>
      </dsp:nvSpPr>
      <dsp:spPr>
        <a:xfrm>
          <a:off x="4623508" y="899614"/>
          <a:ext cx="2982338" cy="631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Modern</a:t>
          </a:r>
        </a:p>
      </dsp:txBody>
      <dsp:txXfrm>
        <a:off x="4623508" y="899614"/>
        <a:ext cx="2982338" cy="631821"/>
      </dsp:txXfrm>
    </dsp:sp>
    <dsp:sp modelId="{B5842198-FE33-4E33-ABB6-413C65C28BFA}">
      <dsp:nvSpPr>
        <dsp:cNvPr id="0" name=""/>
        <dsp:cNvSpPr/>
      </dsp:nvSpPr>
      <dsp:spPr>
        <a:xfrm>
          <a:off x="5369093" y="1796801"/>
          <a:ext cx="2093137" cy="423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Spektrofotometer</a:t>
          </a:r>
          <a:r>
            <a:rPr lang="en-US" sz="1400" kern="1200" dirty="0"/>
            <a:t> </a:t>
          </a:r>
          <a:r>
            <a:rPr lang="en-US" sz="1400" kern="1200" dirty="0" err="1"/>
            <a:t>Inframerah</a:t>
          </a:r>
          <a:endParaRPr lang="en-US" sz="1400" kern="1200" dirty="0"/>
        </a:p>
      </dsp:txBody>
      <dsp:txXfrm>
        <a:off x="5369093" y="1796801"/>
        <a:ext cx="2093137" cy="423099"/>
      </dsp:txXfrm>
    </dsp:sp>
    <dsp:sp modelId="{D2F8691B-7C85-426C-996A-8251B85CCD28}">
      <dsp:nvSpPr>
        <dsp:cNvPr id="0" name=""/>
        <dsp:cNvSpPr/>
      </dsp:nvSpPr>
      <dsp:spPr>
        <a:xfrm>
          <a:off x="5369093" y="2485266"/>
          <a:ext cx="2628581" cy="341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Kromatografi</a:t>
          </a:r>
          <a:r>
            <a:rPr lang="en-US" sz="1200" kern="1200" dirty="0"/>
            <a:t> </a:t>
          </a:r>
          <a:r>
            <a:rPr lang="en-US" sz="1200" kern="1200" dirty="0" err="1"/>
            <a:t>Cair</a:t>
          </a:r>
          <a:r>
            <a:rPr lang="en-US" sz="1200" kern="1200" dirty="0"/>
            <a:t> Kinerja Tinggi</a:t>
          </a:r>
        </a:p>
      </dsp:txBody>
      <dsp:txXfrm>
        <a:off x="5369093" y="2485266"/>
        <a:ext cx="2628581" cy="341247"/>
      </dsp:txXfrm>
    </dsp:sp>
    <dsp:sp modelId="{C9B4EA6A-513E-46AC-990B-33E25D8B848F}">
      <dsp:nvSpPr>
        <dsp:cNvPr id="0" name=""/>
        <dsp:cNvSpPr/>
      </dsp:nvSpPr>
      <dsp:spPr>
        <a:xfrm>
          <a:off x="5369093" y="3091878"/>
          <a:ext cx="2787636" cy="347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Spektrofotometer</a:t>
          </a:r>
          <a:r>
            <a:rPr lang="en-US" sz="1700" kern="1200" dirty="0"/>
            <a:t> UV-VIS</a:t>
          </a:r>
        </a:p>
      </dsp:txBody>
      <dsp:txXfrm>
        <a:off x="5369093" y="3091878"/>
        <a:ext cx="2787636" cy="347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A30D1-1A56-4546-B2C5-64F6F06DAB1D}">
      <dsp:nvSpPr>
        <dsp:cNvPr id="0" name=""/>
        <dsp:cNvSpPr/>
      </dsp:nvSpPr>
      <dsp:spPr>
        <a:xfrm>
          <a:off x="4687870" y="1982115"/>
          <a:ext cx="446445" cy="3266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212"/>
              </a:lnTo>
              <a:lnTo>
                <a:pt x="446445" y="32662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077B1-8ED0-4E3D-8AF4-BB39929047D4}">
      <dsp:nvSpPr>
        <dsp:cNvPr id="0" name=""/>
        <dsp:cNvSpPr/>
      </dsp:nvSpPr>
      <dsp:spPr>
        <a:xfrm>
          <a:off x="4687870" y="1982115"/>
          <a:ext cx="446445" cy="2370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841"/>
              </a:lnTo>
              <a:lnTo>
                <a:pt x="446445" y="2370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F3597-23D6-4190-8DE7-BD8AE12D3085}">
      <dsp:nvSpPr>
        <dsp:cNvPr id="0" name=""/>
        <dsp:cNvSpPr/>
      </dsp:nvSpPr>
      <dsp:spPr>
        <a:xfrm>
          <a:off x="4687870" y="1982115"/>
          <a:ext cx="417528" cy="1533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556"/>
              </a:lnTo>
              <a:lnTo>
                <a:pt x="417528" y="15335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4129C-C07C-4F26-AEF3-B91D810E6936}">
      <dsp:nvSpPr>
        <dsp:cNvPr id="0" name=""/>
        <dsp:cNvSpPr/>
      </dsp:nvSpPr>
      <dsp:spPr>
        <a:xfrm>
          <a:off x="4687870" y="1982115"/>
          <a:ext cx="446445" cy="580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099"/>
              </a:lnTo>
              <a:lnTo>
                <a:pt x="446445" y="5800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9DAF0-1618-4D7B-A170-1C066B01BE7E}">
      <dsp:nvSpPr>
        <dsp:cNvPr id="0" name=""/>
        <dsp:cNvSpPr/>
      </dsp:nvSpPr>
      <dsp:spPr>
        <a:xfrm>
          <a:off x="3683723" y="1086744"/>
          <a:ext cx="2194667" cy="264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414"/>
              </a:lnTo>
              <a:lnTo>
                <a:pt x="2194667" y="132414"/>
              </a:lnTo>
              <a:lnTo>
                <a:pt x="2194667" y="2648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1A32E-DBDD-4CAA-8C43-4D8969446FC5}">
      <dsp:nvSpPr>
        <dsp:cNvPr id="0" name=""/>
        <dsp:cNvSpPr/>
      </dsp:nvSpPr>
      <dsp:spPr>
        <a:xfrm>
          <a:off x="413355" y="1982115"/>
          <a:ext cx="618676" cy="14754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470"/>
              </a:lnTo>
              <a:lnTo>
                <a:pt x="618676" y="147547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61DB5-0B8C-4C54-8382-6725FBF3D53E}">
      <dsp:nvSpPr>
        <dsp:cNvPr id="0" name=""/>
        <dsp:cNvSpPr/>
      </dsp:nvSpPr>
      <dsp:spPr>
        <a:xfrm>
          <a:off x="413355" y="1982115"/>
          <a:ext cx="618676" cy="580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099"/>
              </a:lnTo>
              <a:lnTo>
                <a:pt x="618676" y="5800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5B32E-9559-4916-BD38-0F7A43F1D1CF}">
      <dsp:nvSpPr>
        <dsp:cNvPr id="0" name=""/>
        <dsp:cNvSpPr/>
      </dsp:nvSpPr>
      <dsp:spPr>
        <a:xfrm>
          <a:off x="2063158" y="1086744"/>
          <a:ext cx="1620564" cy="264828"/>
        </a:xfrm>
        <a:custGeom>
          <a:avLst/>
          <a:gdLst/>
          <a:ahLst/>
          <a:cxnLst/>
          <a:rect l="0" t="0" r="0" b="0"/>
          <a:pathLst>
            <a:path>
              <a:moveTo>
                <a:pt x="1620564" y="0"/>
              </a:moveTo>
              <a:lnTo>
                <a:pt x="1620564" y="132414"/>
              </a:lnTo>
              <a:lnTo>
                <a:pt x="0" y="132414"/>
              </a:lnTo>
              <a:lnTo>
                <a:pt x="0" y="2648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720C2-9A11-4F4C-8A2A-C8B2D16248B4}">
      <dsp:nvSpPr>
        <dsp:cNvPr id="0" name=""/>
        <dsp:cNvSpPr/>
      </dsp:nvSpPr>
      <dsp:spPr>
        <a:xfrm>
          <a:off x="972042" y="456201"/>
          <a:ext cx="5423362" cy="630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Analisis</a:t>
          </a:r>
          <a:r>
            <a:rPr lang="en-US" sz="2000" b="1" kern="1200" dirty="0"/>
            <a:t> </a:t>
          </a:r>
          <a:r>
            <a:rPr lang="en-US" sz="2000" b="1" kern="1200" dirty="0" err="1"/>
            <a:t>kuantitatif</a:t>
          </a:r>
          <a:endParaRPr lang="en-US" sz="2000" b="1" kern="1200" dirty="0"/>
        </a:p>
      </dsp:txBody>
      <dsp:txXfrm>
        <a:off x="972042" y="456201"/>
        <a:ext cx="5423362" cy="630542"/>
      </dsp:txXfrm>
    </dsp:sp>
    <dsp:sp modelId="{F0239803-D1F2-4C70-BB89-BDC4CF57DB1C}">
      <dsp:nvSpPr>
        <dsp:cNvPr id="0" name=""/>
        <dsp:cNvSpPr/>
      </dsp:nvSpPr>
      <dsp:spPr>
        <a:xfrm>
          <a:off x="905" y="1351572"/>
          <a:ext cx="4124507" cy="630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Klasik</a:t>
          </a:r>
          <a:endParaRPr lang="en-US" sz="2000" b="1" kern="1200" dirty="0"/>
        </a:p>
      </dsp:txBody>
      <dsp:txXfrm>
        <a:off x="905" y="1351572"/>
        <a:ext cx="4124507" cy="630542"/>
      </dsp:txXfrm>
    </dsp:sp>
    <dsp:sp modelId="{7E70DCCE-D6D6-4DA8-BA93-87239A1AA260}">
      <dsp:nvSpPr>
        <dsp:cNvPr id="0" name=""/>
        <dsp:cNvSpPr/>
      </dsp:nvSpPr>
      <dsp:spPr>
        <a:xfrm>
          <a:off x="1032032" y="2246943"/>
          <a:ext cx="2596071" cy="630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Gravimetri</a:t>
          </a:r>
          <a:endParaRPr lang="en-US" sz="2000" kern="1200" dirty="0"/>
        </a:p>
      </dsp:txBody>
      <dsp:txXfrm>
        <a:off x="1032032" y="2246943"/>
        <a:ext cx="2596071" cy="630542"/>
      </dsp:txXfrm>
    </dsp:sp>
    <dsp:sp modelId="{F168F34E-47FB-4F98-9C51-08B8C6B86137}">
      <dsp:nvSpPr>
        <dsp:cNvPr id="0" name=""/>
        <dsp:cNvSpPr/>
      </dsp:nvSpPr>
      <dsp:spPr>
        <a:xfrm>
          <a:off x="1032032" y="3142314"/>
          <a:ext cx="1261085" cy="630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Titrasi</a:t>
          </a:r>
          <a:endParaRPr lang="en-US" sz="2000" kern="1200" dirty="0"/>
        </a:p>
      </dsp:txBody>
      <dsp:txXfrm>
        <a:off x="1032032" y="3142314"/>
        <a:ext cx="1261085" cy="630542"/>
      </dsp:txXfrm>
    </dsp:sp>
    <dsp:sp modelId="{91C1191C-059D-41E6-857D-56E2F26CB810}">
      <dsp:nvSpPr>
        <dsp:cNvPr id="0" name=""/>
        <dsp:cNvSpPr/>
      </dsp:nvSpPr>
      <dsp:spPr>
        <a:xfrm>
          <a:off x="4390240" y="1351572"/>
          <a:ext cx="2976301" cy="630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Modern</a:t>
          </a:r>
        </a:p>
      </dsp:txBody>
      <dsp:txXfrm>
        <a:off x="4390240" y="1351572"/>
        <a:ext cx="2976301" cy="630542"/>
      </dsp:txXfrm>
    </dsp:sp>
    <dsp:sp modelId="{B5842198-FE33-4E33-ABB6-413C65C28BFA}">
      <dsp:nvSpPr>
        <dsp:cNvPr id="0" name=""/>
        <dsp:cNvSpPr/>
      </dsp:nvSpPr>
      <dsp:spPr>
        <a:xfrm>
          <a:off x="5134315" y="2246943"/>
          <a:ext cx="3246778" cy="630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Spektrofotometer</a:t>
          </a:r>
          <a:r>
            <a:rPr lang="en-US" sz="2000" kern="1200" dirty="0"/>
            <a:t> UV-VIS</a:t>
          </a:r>
        </a:p>
      </dsp:txBody>
      <dsp:txXfrm>
        <a:off x="5134315" y="2246943"/>
        <a:ext cx="3246778" cy="630542"/>
      </dsp:txXfrm>
    </dsp:sp>
    <dsp:sp modelId="{D61B2B5B-691F-4A11-9ED9-9E72B7D07561}">
      <dsp:nvSpPr>
        <dsp:cNvPr id="0" name=""/>
        <dsp:cNvSpPr/>
      </dsp:nvSpPr>
      <dsp:spPr>
        <a:xfrm>
          <a:off x="5105399" y="3200399"/>
          <a:ext cx="2795890" cy="630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Kromatografi</a:t>
          </a:r>
          <a:r>
            <a:rPr lang="en-US" sz="2000" kern="1200" dirty="0"/>
            <a:t> </a:t>
          </a:r>
          <a:r>
            <a:rPr lang="en-US" sz="2000" kern="1200" dirty="0" err="1"/>
            <a:t>Cair</a:t>
          </a:r>
          <a:r>
            <a:rPr lang="en-US" sz="2000" kern="1200" dirty="0"/>
            <a:t> </a:t>
          </a:r>
          <a:r>
            <a:rPr lang="en-US" sz="2000" kern="1200" dirty="0" err="1"/>
            <a:t>Kinerja</a:t>
          </a:r>
          <a:r>
            <a:rPr lang="en-US" sz="2000" kern="1200" dirty="0"/>
            <a:t> Tinggi</a:t>
          </a:r>
        </a:p>
      </dsp:txBody>
      <dsp:txXfrm>
        <a:off x="5105399" y="3200399"/>
        <a:ext cx="2795890" cy="630542"/>
      </dsp:txXfrm>
    </dsp:sp>
    <dsp:sp modelId="{6BC2D6E7-0A57-4B31-BD5E-8E610F56F8EF}">
      <dsp:nvSpPr>
        <dsp:cNvPr id="0" name=""/>
        <dsp:cNvSpPr/>
      </dsp:nvSpPr>
      <dsp:spPr>
        <a:xfrm>
          <a:off x="5134315" y="4037684"/>
          <a:ext cx="2186281" cy="630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Elektro</a:t>
          </a:r>
          <a:r>
            <a:rPr lang="en-US" sz="2400" kern="1200" dirty="0"/>
            <a:t> Kimia</a:t>
          </a:r>
        </a:p>
      </dsp:txBody>
      <dsp:txXfrm>
        <a:off x="5134315" y="4037684"/>
        <a:ext cx="2186281" cy="630542"/>
      </dsp:txXfrm>
    </dsp:sp>
    <dsp:sp modelId="{C9B4EA6A-513E-46AC-990B-33E25D8B848F}">
      <dsp:nvSpPr>
        <dsp:cNvPr id="0" name=""/>
        <dsp:cNvSpPr/>
      </dsp:nvSpPr>
      <dsp:spPr>
        <a:xfrm>
          <a:off x="5134315" y="4933055"/>
          <a:ext cx="2795890" cy="630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Spektrofotometer</a:t>
          </a:r>
          <a:r>
            <a:rPr lang="en-US" sz="2200" kern="1200" dirty="0"/>
            <a:t> </a:t>
          </a:r>
          <a:r>
            <a:rPr lang="en-US" sz="2200" kern="1200" dirty="0" err="1"/>
            <a:t>Serapan</a:t>
          </a:r>
          <a:r>
            <a:rPr lang="en-US" sz="2200" kern="1200" dirty="0"/>
            <a:t> Atom</a:t>
          </a:r>
        </a:p>
      </dsp:txBody>
      <dsp:txXfrm>
        <a:off x="5134315" y="4933055"/>
        <a:ext cx="2795890" cy="630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2D837-F26A-DC4C-8263-333964F3CCA0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2067-A871-8D4B-96E8-719B2903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25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49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0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802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4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99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3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2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6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4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E58E-0026-4722-87FA-64466D97E9A3}" type="datetimeFigureOut">
              <a:rPr lang="en-US" smtClean="0"/>
              <a:pPr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26996A-3BAE-4045-BF0A-51603A514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068741" cy="1295401"/>
          </a:xfrm>
        </p:spPr>
        <p:txBody>
          <a:bodyPr>
            <a:noAutofit/>
          </a:bodyPr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b="1" dirty="0" err="1"/>
              <a:t>Analisis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00293"/>
            <a:ext cx="6347713" cy="1320800"/>
          </a:xfrm>
        </p:spPr>
        <p:txBody>
          <a:bodyPr/>
          <a:lstStyle/>
          <a:p>
            <a:r>
              <a:rPr lang="en-US" dirty="0"/>
              <a:t>PENGERTIAN KIMIA ANALISIS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2133600"/>
            <a:ext cx="7467600" cy="3424107"/>
          </a:xfrm>
        </p:spPr>
        <p:txBody>
          <a:bodyPr/>
          <a:lstStyle/>
          <a:p>
            <a:r>
              <a:rPr lang="en-US" altLang="en-US" b="1" dirty="0"/>
              <a:t>Kimia </a:t>
            </a:r>
            <a:r>
              <a:rPr lang="en-US" altLang="en-US" b="1" dirty="0" err="1"/>
              <a:t>Analitik</a:t>
            </a:r>
            <a:r>
              <a:rPr lang="en-US" altLang="en-US" b="1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ilmu</a:t>
            </a:r>
            <a:r>
              <a:rPr lang="en-US" altLang="en-US" dirty="0"/>
              <a:t> </a:t>
            </a:r>
            <a:r>
              <a:rPr lang="en-US" altLang="en-US" dirty="0" err="1"/>
              <a:t>kimia</a:t>
            </a:r>
            <a:r>
              <a:rPr lang="en-US" altLang="en-US" dirty="0"/>
              <a:t> yang </a:t>
            </a:r>
            <a:r>
              <a:rPr lang="en-US" altLang="en-US" dirty="0" err="1"/>
              <a:t>mempelajari</a:t>
            </a:r>
            <a:r>
              <a:rPr lang="en-US" altLang="en-US" dirty="0"/>
              <a:t> </a:t>
            </a:r>
            <a:r>
              <a:rPr lang="en-US" altLang="en-US" dirty="0" err="1"/>
              <a:t>cara-cara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mengetahui</a:t>
            </a:r>
            <a:r>
              <a:rPr lang="en-US" altLang="en-US" dirty="0"/>
              <a:t> dan </a:t>
            </a:r>
            <a:r>
              <a:rPr lang="en-US" altLang="en-US" dirty="0" err="1"/>
              <a:t>menentukan</a:t>
            </a:r>
            <a:r>
              <a:rPr lang="en-US" altLang="en-US" dirty="0"/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komponen-komponen</a:t>
            </a:r>
            <a:r>
              <a:rPr lang="en-US" altLang="en-US" dirty="0"/>
              <a:t> dan </a:t>
            </a:r>
            <a:r>
              <a:rPr lang="en-US" altLang="en-US" b="1" dirty="0" err="1">
                <a:solidFill>
                  <a:srgbClr val="FF0000"/>
                </a:solidFill>
              </a:rPr>
              <a:t>jumlah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zat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Campuran</a:t>
            </a:r>
            <a:r>
              <a:rPr lang="en-US" altLang="en-US" dirty="0"/>
              <a:t>/</a:t>
            </a:r>
            <a:r>
              <a:rPr lang="en-US" altLang="en-US" dirty="0" err="1"/>
              <a:t>Sampel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6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SECARA TUJUAN, </a:t>
            </a:r>
            <a:br>
              <a:rPr lang="en-US" dirty="0"/>
            </a:br>
            <a:r>
              <a:rPr lang="en-US" b="1" dirty="0"/>
              <a:t>KIMIA ANALISIS DIKELOMPOKKAN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49902806"/>
              </p:ext>
            </p:extLst>
          </p:nvPr>
        </p:nvGraphicFramePr>
        <p:xfrm>
          <a:off x="381000" y="2438400"/>
          <a:ext cx="7315200" cy="284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1413695"/>
            <a:ext cx="7773338" cy="1596177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Definisi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Analisis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Kualitatif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2115542"/>
            <a:ext cx="6553200" cy="259080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Analisis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Kualitatif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adalah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pekerjaan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bertujuan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menyelidiki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mengetahui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kandungan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senyawa-senyawa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apa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saja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terdapat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sampel</a:t>
            </a:r>
            <a:endParaRPr lang="en-US" dirty="0"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9932" y="3924300"/>
            <a:ext cx="6781800" cy="18288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Analisis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Kuantitatif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adalah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pekerjaan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yang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dilakukan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untuk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mengetahui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kadar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suatu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senyawa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dalam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en-US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sampel</a:t>
            </a:r>
            <a:r>
              <a:rPr lang="en-US" dirty="0">
                <a:ea typeface="+mj-ea"/>
                <a:cs typeface="+mj-cs"/>
              </a:rPr>
              <a:t>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6100" y="3410942"/>
            <a:ext cx="7467600" cy="11430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normalizeH="0" baseline="0" noProof="0" dirty="0" err="1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Definisi</a:t>
            </a:r>
            <a:r>
              <a:rPr kumimoji="0" lang="en-US" sz="3600" i="0" u="none" strike="noStrike" kern="1200" normalizeH="0" baseline="0" noProof="0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kumimoji="0" lang="en-US" sz="3600" i="0" u="none" strike="noStrike" kern="1200" normalizeH="0" baseline="0" noProof="0" dirty="0" err="1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Analisis</a:t>
            </a:r>
            <a:r>
              <a:rPr kumimoji="0" lang="en-US" sz="3600" i="0" u="none" strike="noStrike" kern="1200" normalizeH="0" baseline="0" noProof="0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kumimoji="0" lang="en-US" sz="3600" i="0" u="none" strike="noStrike" kern="1200" normalizeH="0" baseline="0" noProof="0" dirty="0" err="1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Kuantitatif</a:t>
            </a:r>
            <a:endParaRPr kumimoji="0" lang="en-US" sz="3600" i="0" u="none" strike="noStrike" kern="1200" normalizeH="0" baseline="0" noProof="0" dirty="0">
              <a:ln w="0">
                <a:noFill/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sndAc>
      <p:stSnd>
        <p:snd r:embed="rId2" name="applause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2362200"/>
            <a:ext cx="7391400" cy="3424107"/>
          </a:xfrm>
        </p:spPr>
        <p:txBody>
          <a:bodyPr/>
          <a:lstStyle/>
          <a:p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kualitatif</a:t>
            </a:r>
            <a:r>
              <a:rPr lang="en-US" dirty="0"/>
              <a:t> dan </a:t>
            </a:r>
            <a:r>
              <a:rPr lang="en-US" dirty="0" err="1"/>
              <a:t>kuantitatif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22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2455927"/>
            <a:ext cx="7772870" cy="342410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001440"/>
              </p:ext>
            </p:extLst>
          </p:nvPr>
        </p:nvGraphicFramePr>
        <p:xfrm>
          <a:off x="304800" y="2743198"/>
          <a:ext cx="7315200" cy="284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15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Perbedaannya</a:t>
            </a:r>
            <a:r>
              <a:rPr lang="en-US" dirty="0"/>
              <a:t>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pancaindera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  <a:p>
            <a:pPr lvl="1"/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di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penganalisis</a:t>
            </a:r>
            <a:endParaRPr lang="en-US" dirty="0"/>
          </a:p>
          <a:p>
            <a:pPr lvl="1"/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kimia</a:t>
            </a:r>
            <a:r>
              <a:rPr lang="en-US" dirty="0"/>
              <a:t> ( </a:t>
            </a:r>
            <a:r>
              <a:rPr lang="en-US" dirty="0" err="1"/>
              <a:t>Stoikiometri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228600" lvl="1"/>
            <a:r>
              <a:rPr lang="en-US" dirty="0"/>
              <a:t>METTODE INSTRUMENT : </a:t>
            </a:r>
          </a:p>
          <a:p>
            <a:pPr marL="685800" lvl="2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  <a:p>
            <a:pPr marL="685800" lvl="2"/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/instrument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6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4038172"/>
              </p:ext>
            </p:extLst>
          </p:nvPr>
        </p:nvGraphicFramePr>
        <p:xfrm>
          <a:off x="457200" y="457200"/>
          <a:ext cx="8382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22724532"/>
              </p:ext>
            </p:extLst>
          </p:nvPr>
        </p:nvGraphicFramePr>
        <p:xfrm>
          <a:off x="457200" y="457201"/>
          <a:ext cx="8382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4495800"/>
            <a:ext cx="1905000" cy="175432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Asam-basa</a:t>
            </a:r>
            <a:endParaRPr lang="en-US" dirty="0"/>
          </a:p>
          <a:p>
            <a:r>
              <a:rPr lang="en-US" dirty="0"/>
              <a:t>TBA</a:t>
            </a:r>
          </a:p>
          <a:p>
            <a:r>
              <a:rPr lang="en-US" dirty="0" err="1"/>
              <a:t>Redoks</a:t>
            </a:r>
            <a:endParaRPr lang="en-US" dirty="0"/>
          </a:p>
          <a:p>
            <a:r>
              <a:rPr lang="en-US" dirty="0" err="1"/>
              <a:t>Kompleksometri</a:t>
            </a:r>
            <a:endParaRPr lang="en-US" dirty="0"/>
          </a:p>
          <a:p>
            <a:r>
              <a:rPr lang="en-US" dirty="0" err="1"/>
              <a:t>Nitrimetri</a:t>
            </a:r>
            <a:endParaRPr lang="en-US" dirty="0"/>
          </a:p>
          <a:p>
            <a:r>
              <a:rPr lang="en-US" dirty="0" err="1"/>
              <a:t>Argentometri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Angka</a:t>
            </a:r>
            <a:r>
              <a:rPr lang="en-US" b="1" dirty="0"/>
              <a:t> </a:t>
            </a:r>
            <a:r>
              <a:rPr lang="en-US" b="1" dirty="0" err="1"/>
              <a:t>Penting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Angka</a:t>
            </a:r>
            <a:r>
              <a:rPr lang="en-US" b="1" dirty="0"/>
              <a:t> </a:t>
            </a:r>
            <a:r>
              <a:rPr lang="en-US" b="1" dirty="0" err="1"/>
              <a:t>Pasti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716946"/>
            <a:ext cx="7162800" cy="3424107"/>
          </a:xfrm>
        </p:spPr>
        <p:txBody>
          <a:bodyPr>
            <a:normAutofit/>
          </a:bodyPr>
          <a:lstStyle/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: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. </a:t>
            </a:r>
            <a:r>
              <a:rPr lang="en-US" dirty="0" err="1">
                <a:solidFill>
                  <a:srgbClr val="C00000"/>
                </a:solidFill>
              </a:rPr>
              <a:t>Angka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pasti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ketelitiannya</a:t>
            </a:r>
            <a:r>
              <a:rPr lang="en-US" dirty="0"/>
              <a:t>. </a:t>
            </a:r>
          </a:p>
          <a:p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error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uncertainty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. 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.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digit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315" y="2362200"/>
            <a:ext cx="7772870" cy="3424107"/>
          </a:xfrm>
        </p:spPr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b="1" dirty="0" err="1"/>
              <a:t>disebut</a:t>
            </a:r>
            <a:r>
              <a:rPr lang="en-US" b="1" dirty="0"/>
              <a:t> ANGKA PENTING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angka-angka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angka-angka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yang </a:t>
            </a:r>
            <a:r>
              <a:rPr lang="en-US" dirty="0" err="1"/>
              <a:t>ditaksir</a:t>
            </a:r>
            <a:r>
              <a:rPr lang="en-US" dirty="0"/>
              <a:t> (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taksiran</a:t>
            </a:r>
            <a:r>
              <a:rPr lang="en-US" dirty="0"/>
              <a:t> ).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eksak</a:t>
            </a:r>
            <a:r>
              <a:rPr lang="en-US" dirty="0"/>
              <a:t>,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mengukurnya</a:t>
            </a:r>
            <a:r>
              <a:rPr lang="en-US" dirty="0"/>
              <a:t>.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diperkecil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teliti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Apa</a:t>
            </a:r>
            <a:r>
              <a:rPr lang="en-US" b="1" dirty="0"/>
              <a:t> yang </a:t>
            </a:r>
            <a:r>
              <a:rPr lang="en-US" b="1" dirty="0" err="1"/>
              <a:t>Anda</a:t>
            </a:r>
            <a:r>
              <a:rPr lang="en-US" b="1" dirty="0"/>
              <a:t> </a:t>
            </a:r>
            <a:r>
              <a:rPr lang="en-US" b="1" dirty="0" err="1"/>
              <a:t>pikirkan</a:t>
            </a:r>
            <a:r>
              <a:rPr lang="en-US" b="1" dirty="0"/>
              <a:t> </a:t>
            </a:r>
            <a:r>
              <a:rPr lang="en-US" b="1" dirty="0" err="1"/>
              <a:t>bila</a:t>
            </a:r>
            <a:r>
              <a:rPr lang="en-US" b="1" dirty="0"/>
              <a:t> </a:t>
            </a:r>
            <a:r>
              <a:rPr lang="en-US" b="1" dirty="0" err="1"/>
              <a:t>menerima</a:t>
            </a:r>
            <a:r>
              <a:rPr lang="en-US" b="1" dirty="0"/>
              <a:t> </a:t>
            </a:r>
            <a:r>
              <a:rPr lang="en-US" b="1" dirty="0" err="1"/>
              <a:t>benda</a:t>
            </a:r>
            <a:r>
              <a:rPr lang="en-US" b="1" dirty="0"/>
              <a:t> </a:t>
            </a:r>
            <a:r>
              <a:rPr lang="en-US" b="1" dirty="0" err="1"/>
              <a:t>seperti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??</a:t>
            </a:r>
          </a:p>
        </p:txBody>
      </p:sp>
      <p:pic>
        <p:nvPicPr>
          <p:cNvPr id="4" name="Content Placeholder 3" descr="3-kado-hadiah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24506" y="2366963"/>
            <a:ext cx="4694987" cy="3424237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189037"/>
            <a:ext cx="6858000" cy="5668963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nol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14,256 ( 5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).</a:t>
            </a:r>
          </a:p>
          <a:p>
            <a:pPr algn="just"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nol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terletak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angka-angka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nol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7000,2003 ( 8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).</a:t>
            </a:r>
          </a:p>
          <a:p>
            <a:pPr algn="just"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nol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terletak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belakang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nol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terakhir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tetapi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terletak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depan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desimal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25,00 (4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) ; 3,50  (3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nol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terletak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belakang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nol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terakhir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dan di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belakang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desimal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23,50000 ( 7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).</a:t>
            </a:r>
          </a:p>
          <a:p>
            <a:pPr algn="just"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nol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terletak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belakang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nol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terakhir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desimal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3500000 ( 2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).</a:t>
            </a:r>
          </a:p>
          <a:p>
            <a:pPr algn="just"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nol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terletak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depan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nol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pertama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0,0000352 ( 3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).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D674C7-2EF5-1B4A-8DCC-6EA92A606B73}"/>
              </a:ext>
            </a:extLst>
          </p:cNvPr>
          <p:cNvSpPr/>
          <p:nvPr/>
        </p:nvSpPr>
        <p:spPr>
          <a:xfrm>
            <a:off x="304800" y="526279"/>
            <a:ext cx="5792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b="1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Peraturan</a:t>
            </a:r>
            <a:r>
              <a:rPr lang="en-ID" sz="2400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ID" sz="2400" b="1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ketentuan</a:t>
            </a:r>
            <a:r>
              <a:rPr lang="en-ID" sz="2400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400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ID" sz="2400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ID" sz="2400" b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D" sz="2400" b="1" i="0" dirty="0"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533400"/>
            <a:ext cx="8229600" cy="5668963"/>
          </a:xfrm>
        </p:spPr>
        <p:txBody>
          <a:bodyPr>
            <a:noAutofit/>
          </a:bodyPr>
          <a:lstStyle/>
          <a:p>
            <a:r>
              <a:rPr lang="en-US" sz="2000" b="1" u="sng" dirty="0" err="1"/>
              <a:t>Ketentuan</a:t>
            </a:r>
            <a:r>
              <a:rPr lang="en-US" sz="2000" b="1" u="sng" dirty="0"/>
              <a:t> – </a:t>
            </a:r>
            <a:r>
              <a:rPr lang="en-US" sz="2000" b="1" u="sng" dirty="0" err="1"/>
              <a:t>Ketentuan</a:t>
            </a:r>
            <a:r>
              <a:rPr lang="en-US" sz="2000" b="1" u="sng" dirty="0"/>
              <a:t> Pada </a:t>
            </a:r>
            <a:r>
              <a:rPr lang="en-US" sz="2000" b="1" u="sng" dirty="0" err="1"/>
              <a:t>Operasi</a:t>
            </a:r>
            <a:r>
              <a:rPr lang="en-US" sz="2000" b="1" u="sng" dirty="0"/>
              <a:t> </a:t>
            </a:r>
            <a:r>
              <a:rPr lang="en-US" sz="2000" b="1" u="sng" dirty="0" err="1"/>
              <a:t>Angka</a:t>
            </a:r>
            <a:r>
              <a:rPr lang="en-US" sz="2000" b="1" u="sng" dirty="0"/>
              <a:t> </a:t>
            </a:r>
            <a:r>
              <a:rPr lang="en-US" sz="2000" b="1" u="sng" dirty="0" err="1"/>
              <a:t>Penting</a:t>
            </a:r>
            <a:r>
              <a:rPr lang="en-US" sz="2000" b="1" dirty="0"/>
              <a:t> : 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operasi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penjumlahan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pengurangan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perhatikan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dibelakang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koma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paling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sedikit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  2,34      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taksiran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0,345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 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taksiran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2,685     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8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5 (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terakhir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)      		      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taksiran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ditulis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2,69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	     13,46         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6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taksiran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2,2347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– 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7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taksiran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11,2253    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2, 5 dan 3 (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tiga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terakhir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taksiran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	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ditulis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11,23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609600"/>
            <a:ext cx="66294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2. </a:t>
            </a:r>
            <a:r>
              <a:rPr lang="en-US" b="1" dirty="0" err="1">
                <a:solidFill>
                  <a:srgbClr val="FF0000"/>
                </a:solidFill>
              </a:rPr>
              <a:t>Angka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penting</a:t>
            </a:r>
            <a:r>
              <a:rPr lang="en-US" b="1" dirty="0">
                <a:solidFill>
                  <a:srgbClr val="FF0000"/>
                </a:solidFill>
              </a:rPr>
              <a:t> pada </a:t>
            </a:r>
            <a:r>
              <a:rPr lang="en-US" b="1" dirty="0" err="1">
                <a:solidFill>
                  <a:srgbClr val="FF0000"/>
                </a:solidFill>
              </a:rPr>
              <a:t>hasil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perkalian</a:t>
            </a:r>
            <a:r>
              <a:rPr lang="en-US" b="1" dirty="0">
                <a:solidFill>
                  <a:srgbClr val="FF0000"/>
                </a:solidFill>
              </a:rPr>
              <a:t> dan </a:t>
            </a:r>
            <a:r>
              <a:rPr lang="en-US" b="1" dirty="0" err="1">
                <a:solidFill>
                  <a:srgbClr val="FF0000"/>
                </a:solidFill>
              </a:rPr>
              <a:t>pembagian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sama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banyaknya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dengan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angka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penting</a:t>
            </a:r>
            <a:r>
              <a:rPr lang="en-US" b="1" dirty="0">
                <a:solidFill>
                  <a:srgbClr val="FF0000"/>
                </a:solidFill>
              </a:rPr>
              <a:t> yang paling </a:t>
            </a:r>
            <a:r>
              <a:rPr lang="en-US" b="1" dirty="0" err="1">
                <a:solidFill>
                  <a:srgbClr val="FF0000"/>
                </a:solidFill>
              </a:rPr>
              <a:t>sedikit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Contoh</a:t>
            </a:r>
            <a:r>
              <a:rPr lang="en-US" sz="1600" dirty="0"/>
              <a:t> :   	   8,141         ( </a:t>
            </a:r>
            <a:r>
              <a:rPr lang="en-US" sz="1600" dirty="0" err="1"/>
              <a:t>empat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)</a:t>
            </a:r>
            <a:br>
              <a:rPr lang="en-US" sz="1600" dirty="0"/>
            </a:br>
            <a:r>
              <a:rPr lang="en-US" sz="1600" dirty="0"/>
              <a:t>               		     </a:t>
            </a:r>
            <a:r>
              <a:rPr lang="en-US" sz="1600" u="sng" dirty="0"/>
              <a:t>0,22</a:t>
            </a:r>
            <a:r>
              <a:rPr lang="en-US" sz="1600" dirty="0"/>
              <a:t> x      (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)</a:t>
            </a:r>
            <a:br>
              <a:rPr lang="en-US" sz="1600" dirty="0"/>
            </a:br>
            <a:r>
              <a:rPr lang="en-US" sz="1600" dirty="0"/>
              <a:t>                              1,79102</a:t>
            </a:r>
            <a:br>
              <a:rPr lang="en-US" dirty="0"/>
            </a:br>
            <a:r>
              <a:rPr lang="en-US" sz="1600" dirty="0" err="1"/>
              <a:t>Penulisannya</a:t>
            </a:r>
            <a:r>
              <a:rPr lang="en-US" sz="1600" dirty="0"/>
              <a:t> : 1,79102 </a:t>
            </a:r>
            <a:r>
              <a:rPr lang="en-US" sz="1600" dirty="0" err="1"/>
              <a:t>ditulis</a:t>
            </a:r>
            <a:r>
              <a:rPr lang="en-US" sz="1600" dirty="0"/>
              <a:t> 1,8 (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)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                  		    1,432          ( </a:t>
            </a:r>
            <a:r>
              <a:rPr lang="en-US" sz="1600" dirty="0" err="1"/>
              <a:t>empat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)</a:t>
            </a:r>
            <a:br>
              <a:rPr lang="en-US" sz="1600" dirty="0"/>
            </a:br>
            <a:r>
              <a:rPr lang="en-US" sz="1600" dirty="0"/>
              <a:t>                  		      </a:t>
            </a:r>
            <a:r>
              <a:rPr lang="en-US" sz="1600" u="sng" dirty="0"/>
              <a:t>2,68</a:t>
            </a:r>
            <a:r>
              <a:rPr lang="en-US" sz="1600" dirty="0"/>
              <a:t> :        ( </a:t>
            </a:r>
            <a:r>
              <a:rPr lang="en-US" sz="1600" dirty="0" err="1"/>
              <a:t>tiga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)</a:t>
            </a:r>
            <a:br>
              <a:rPr lang="en-US" sz="1600" dirty="0"/>
            </a:br>
            <a:r>
              <a:rPr lang="en-US" sz="1600" dirty="0"/>
              <a:t>                		 0,53432</a:t>
            </a:r>
            <a:br>
              <a:rPr lang="en-US" sz="1600" dirty="0"/>
            </a:br>
            <a:r>
              <a:rPr lang="en-US" sz="1600" dirty="0" err="1"/>
              <a:t>Penulisannya</a:t>
            </a:r>
            <a:r>
              <a:rPr lang="en-US" sz="1600" dirty="0"/>
              <a:t> : 0,53432 di </a:t>
            </a:r>
            <a:r>
              <a:rPr lang="en-US" sz="1600" dirty="0" err="1"/>
              <a:t>tulis</a:t>
            </a:r>
            <a:r>
              <a:rPr lang="en-US" sz="1600" dirty="0"/>
              <a:t> 0,534 ( </a:t>
            </a:r>
            <a:r>
              <a:rPr lang="en-US" sz="1600" dirty="0" err="1"/>
              <a:t>tiga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DD533-9D68-F944-A95C-3466E767B9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565" y="838200"/>
            <a:ext cx="7086835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3. </a:t>
            </a:r>
            <a:r>
              <a:rPr lang="en-US" sz="2400" b="1" dirty="0" err="1">
                <a:solidFill>
                  <a:srgbClr val="FF0000"/>
                </a:solidFill>
              </a:rPr>
              <a:t>Untuk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angka</a:t>
            </a:r>
            <a:r>
              <a:rPr lang="en-US" sz="2400" b="1" dirty="0">
                <a:solidFill>
                  <a:srgbClr val="FF0000"/>
                </a:solidFill>
              </a:rPr>
              <a:t> 5 </a:t>
            </a:r>
            <a:r>
              <a:rPr lang="en-US" sz="2400" b="1" dirty="0" err="1">
                <a:solidFill>
                  <a:srgbClr val="FF0000"/>
                </a:solidFill>
              </a:rPr>
              <a:t>atau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lebih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dibulatkan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atas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sedangkan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angka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kurang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dari</a:t>
            </a:r>
            <a:r>
              <a:rPr lang="en-US" sz="2400" b="1" dirty="0">
                <a:solidFill>
                  <a:srgbClr val="FF0000"/>
                </a:solidFill>
              </a:rPr>
              <a:t> 5 </a:t>
            </a:r>
            <a:r>
              <a:rPr lang="en-US" sz="2400" b="1" dirty="0" err="1">
                <a:solidFill>
                  <a:srgbClr val="FF0000"/>
                </a:solidFill>
              </a:rPr>
              <a:t>dihilangkan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ID" dirty="0" err="1"/>
              <a:t>Pembulatan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i="1" dirty="0" err="1"/>
              <a:t>pembulatan</a:t>
            </a:r>
            <a:r>
              <a:rPr lang="en-ID" i="1" dirty="0"/>
              <a:t> Gauss:</a:t>
            </a:r>
          </a:p>
          <a:p>
            <a:pPr lvl="1"/>
            <a:r>
              <a:rPr lang="en-ID" dirty="0" err="1"/>
              <a:t>Bulatkan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jika</a:t>
            </a:r>
            <a:endParaRPr lang="en-ID" dirty="0"/>
          </a:p>
          <a:p>
            <a:pPr lvl="2"/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5, </a:t>
            </a:r>
            <a:r>
              <a:rPr lang="en-ID" dirty="0" err="1"/>
              <a:t>atau</a:t>
            </a:r>
            <a:endParaRPr lang="en-ID" dirty="0"/>
          </a:p>
          <a:p>
            <a:pPr lvl="2"/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5 dan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lain yang </a:t>
            </a:r>
            <a:r>
              <a:rPr lang="en-ID" dirty="0" err="1"/>
              <a:t>bukan</a:t>
            </a:r>
            <a:r>
              <a:rPr lang="en-ID" dirty="0"/>
              <a:t> 0 </a:t>
            </a:r>
            <a:r>
              <a:rPr lang="en-ID" dirty="0" err="1"/>
              <a:t>setelahnya</a:t>
            </a:r>
            <a:r>
              <a:rPr lang="en-ID" dirty="0"/>
              <a:t>, </a:t>
            </a:r>
            <a:r>
              <a:rPr lang="en-ID" dirty="0" err="1"/>
              <a:t>atau</a:t>
            </a:r>
            <a:endParaRPr lang="en-ID" dirty="0"/>
          </a:p>
          <a:p>
            <a:pPr lvl="2"/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5 dan </a:t>
            </a:r>
            <a:r>
              <a:rPr lang="en-ID" dirty="0" err="1"/>
              <a:t>angka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dibulatkan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ganjil</a:t>
            </a:r>
            <a:endParaRPr lang="en-ID" dirty="0"/>
          </a:p>
          <a:p>
            <a:pPr lvl="1"/>
            <a:r>
              <a:rPr lang="en-ID" dirty="0" err="1"/>
              <a:t>Bulatkan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, </a:t>
            </a:r>
            <a:r>
              <a:rPr lang="en-ID" dirty="0" err="1"/>
              <a:t>jika</a:t>
            </a:r>
            <a:endParaRPr lang="en-ID" dirty="0"/>
          </a:p>
          <a:p>
            <a:pPr lvl="2"/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5, </a:t>
            </a:r>
            <a:r>
              <a:rPr lang="en-ID" dirty="0" err="1"/>
              <a:t>atau</a:t>
            </a:r>
            <a:endParaRPr lang="en-ID" dirty="0"/>
          </a:p>
          <a:p>
            <a:pPr lvl="2"/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5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angka-angka</a:t>
            </a:r>
            <a:r>
              <a:rPr lang="en-ID" dirty="0"/>
              <a:t> 0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angka-angka</a:t>
            </a:r>
            <a:r>
              <a:rPr lang="en-ID" dirty="0"/>
              <a:t> lain </a:t>
            </a:r>
            <a:r>
              <a:rPr lang="en-ID" dirty="0" err="1"/>
              <a:t>setelahnya</a:t>
            </a:r>
            <a:r>
              <a:rPr lang="en-ID" dirty="0"/>
              <a:t> dan </a:t>
            </a:r>
            <a:r>
              <a:rPr lang="en-ID" dirty="0" err="1"/>
              <a:t>angka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dibulatkan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genap</a:t>
            </a:r>
            <a:endParaRPr lang="en-ID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48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781B-927D-2F48-93C3-22EF9422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450DF-C99C-2A40-A847-3F6F34640E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angka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4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Kita </a:t>
            </a:r>
            <a:r>
              <a:rPr lang="en-US" b="1" dirty="0" err="1"/>
              <a:t>Ambil</a:t>
            </a:r>
            <a:r>
              <a:rPr lang="en-US" b="1" dirty="0"/>
              <a:t> Yang </a:t>
            </a:r>
            <a:r>
              <a:rPr lang="en-US" b="1" dirty="0" err="1"/>
              <a:t>ini</a:t>
            </a:r>
            <a:r>
              <a:rPr lang="en-US" b="1" dirty="0"/>
              <a:t> </a:t>
            </a:r>
          </a:p>
        </p:txBody>
      </p:sp>
      <p:pic>
        <p:nvPicPr>
          <p:cNvPr id="6" name="Content Placeholder 5" descr="kadod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71687" y="2366963"/>
            <a:ext cx="4400625" cy="342423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20929822"/>
              </p:ext>
            </p:extLst>
          </p:nvPr>
        </p:nvGraphicFramePr>
        <p:xfrm>
          <a:off x="457200" y="1066800"/>
          <a:ext cx="8001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195A-4AA5-4A0C-84E5-7E3031A2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A14E-8ABF-46CE-8AC9-5DAEAEF6FF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5A8706-CF59-41FB-B2E9-01221D85956D}"/>
              </a:ext>
            </a:extLst>
          </p:cNvPr>
          <p:cNvSpPr/>
          <p:nvPr/>
        </p:nvSpPr>
        <p:spPr>
          <a:xfrm>
            <a:off x="685330" y="2546590"/>
            <a:ext cx="2590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Penyelidikan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1E48D2F-7C0E-4B16-B6C2-F6E9140307DC}"/>
              </a:ext>
            </a:extLst>
          </p:cNvPr>
          <p:cNvSpPr/>
          <p:nvPr/>
        </p:nvSpPr>
        <p:spPr>
          <a:xfrm rot="16200000">
            <a:off x="4000500" y="2584690"/>
            <a:ext cx="762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188805-D802-4B46-A2F0-EB0F57B0E0A3}"/>
              </a:ext>
            </a:extLst>
          </p:cNvPr>
          <p:cNvSpPr/>
          <p:nvPr/>
        </p:nvSpPr>
        <p:spPr>
          <a:xfrm>
            <a:off x="5486870" y="2432290"/>
            <a:ext cx="2546252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err="1"/>
              <a:t>Pertanyaan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Hipotesis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Pembuktian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6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55219"/>
            <a:ext cx="7773338" cy="1596177"/>
          </a:xfrm>
        </p:spPr>
        <p:txBody>
          <a:bodyPr>
            <a:normAutofit/>
          </a:bodyPr>
          <a:lstStyle/>
          <a:p>
            <a:r>
              <a:rPr lang="en-US" sz="4400" b="1" dirty="0"/>
              <a:t>JADI ???</a:t>
            </a:r>
            <a:br>
              <a:rPr lang="en-US" sz="4400" b="1" dirty="0"/>
            </a:br>
            <a:r>
              <a:rPr lang="en-US" sz="4400" b="1" dirty="0" err="1"/>
              <a:t>Analisis</a:t>
            </a:r>
            <a:r>
              <a:rPr lang="en-US" sz="4400" b="1" dirty="0"/>
              <a:t> </a:t>
            </a:r>
            <a:r>
              <a:rPr lang="en-US" sz="4400" b="1" dirty="0" err="1"/>
              <a:t>Itu</a:t>
            </a:r>
            <a:r>
              <a:rPr lang="en-US" sz="4400" b="1" dirty="0"/>
              <a:t>??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33186192"/>
              </p:ext>
            </p:extLst>
          </p:nvPr>
        </p:nvGraphicFramePr>
        <p:xfrm>
          <a:off x="674038" y="1091407"/>
          <a:ext cx="77724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Up Arrow 7"/>
          <p:cNvSpPr/>
          <p:nvPr/>
        </p:nvSpPr>
        <p:spPr>
          <a:xfrm>
            <a:off x="4216869" y="3779044"/>
            <a:ext cx="6858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02369" y="4953000"/>
            <a:ext cx="4114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Analisis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83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C3FF-6451-4CEE-B2AA-0A5836C8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8400"/>
            <a:ext cx="7886700" cy="1325563"/>
          </a:xfrm>
        </p:spPr>
        <p:txBody>
          <a:bodyPr/>
          <a:lstStyle/>
          <a:p>
            <a:r>
              <a:rPr lang="en-US" b="1" dirty="0" err="1"/>
              <a:t>Bagaimana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Kimia </a:t>
            </a:r>
            <a:r>
              <a:rPr lang="en-US" b="1" dirty="0" err="1"/>
              <a:t>Analisis</a:t>
            </a:r>
            <a:r>
              <a:rPr lang="en-US" b="1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7862-4BC1-4AD6-A9C1-6A1E06B892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838200"/>
            <a:ext cx="7772400" cy="2666999"/>
          </a:xfrm>
        </p:spPr>
        <p:txBody>
          <a:bodyPr/>
          <a:lstStyle/>
          <a:p>
            <a:pPr>
              <a:buNone/>
            </a:pPr>
            <a:r>
              <a:rPr lang="en-US" sz="6600" dirty="0" err="1">
                <a:solidFill>
                  <a:srgbClr val="7030A0"/>
                </a:solidFill>
                <a:latin typeface="Britannic Bold" pitchFamily="34" charset="0"/>
              </a:rPr>
              <a:t>Apa</a:t>
            </a:r>
            <a:r>
              <a:rPr lang="en-US" sz="6600" dirty="0">
                <a:solidFill>
                  <a:srgbClr val="7030A0"/>
                </a:solidFill>
                <a:latin typeface="Britannic Bold" pitchFamily="34" charset="0"/>
              </a:rPr>
              <a:t> </a:t>
            </a:r>
            <a:r>
              <a:rPr lang="en-US" sz="6600" dirty="0" err="1">
                <a:solidFill>
                  <a:srgbClr val="7030A0"/>
                </a:solidFill>
                <a:latin typeface="Britannic Bold" pitchFamily="34" charset="0"/>
              </a:rPr>
              <a:t>itu</a:t>
            </a:r>
            <a:endParaRPr lang="en-US" sz="6600" dirty="0">
              <a:solidFill>
                <a:srgbClr val="7030A0"/>
              </a:solidFill>
              <a:latin typeface="Britannic Bold" pitchFamily="34" charset="0"/>
            </a:endParaRP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			</a:t>
            </a:r>
            <a:r>
              <a:rPr lang="en-US" sz="4800" dirty="0">
                <a:solidFill>
                  <a:srgbClr val="7030A0"/>
                </a:solidFill>
                <a:latin typeface="Arial Rounded MT Bold" pitchFamily="34" charset="0"/>
              </a:rPr>
              <a:t>Kimia </a:t>
            </a:r>
            <a:r>
              <a:rPr lang="en-US" sz="5400" dirty="0" err="1">
                <a:solidFill>
                  <a:srgbClr val="7030A0"/>
                </a:solidFill>
                <a:latin typeface="Britannic Bold" pitchFamily="34" charset="0"/>
              </a:rPr>
              <a:t>Analisis</a:t>
            </a:r>
            <a:r>
              <a:rPr lang="en-US" sz="5400" dirty="0">
                <a:solidFill>
                  <a:srgbClr val="7030A0"/>
                </a:solidFill>
                <a:latin typeface="Britannic Bold" pitchFamily="34" charset="0"/>
              </a:rPr>
              <a:t>?</a:t>
            </a:r>
            <a:endParaRPr lang="en-US" dirty="0">
              <a:solidFill>
                <a:srgbClr val="7030A0"/>
              </a:solidFill>
              <a:latin typeface="Britannic Bold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47700" y="4114801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KIMIA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53000" y="4114801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ANALISIS</a:t>
            </a:r>
          </a:p>
        </p:txBody>
      </p:sp>
      <p:sp>
        <p:nvSpPr>
          <p:cNvPr id="4" name="Cross 3"/>
          <p:cNvSpPr/>
          <p:nvPr/>
        </p:nvSpPr>
        <p:spPr>
          <a:xfrm>
            <a:off x="3962400" y="4229101"/>
            <a:ext cx="609600" cy="609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331" y="0"/>
            <a:ext cx="7773338" cy="1596177"/>
          </a:xfrm>
        </p:spPr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Kimia </a:t>
            </a:r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331" y="1295400"/>
            <a:ext cx="7467600" cy="2590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Kimia</a:t>
            </a:r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cabang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ilmu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memperlajari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komposisi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struktur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sifat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zat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/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materi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 yang juga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berhubungan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interaksinya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mulai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skala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atom  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hingga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molekul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  <a:defRPr/>
            </a:pP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rangkaian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pekerjaan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492125" indent="-338138" defTabSz="914400">
              <a:spcBef>
                <a:spcPct val="0"/>
              </a:spcBef>
              <a:buClrTx/>
              <a:buSzTx/>
              <a:defRPr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Memeriksa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mengetahui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492125" indent="-338138" defTabSz="914400">
              <a:spcBef>
                <a:spcPct val="0"/>
              </a:spcBef>
              <a:buClrTx/>
              <a:buSzTx/>
              <a:defRPr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Menentukan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kandungan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sampel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uji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tertentu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>
    <p:sndAc>
      <p:stSnd>
        <p:snd r:embed="rId2" name="applause.wav"/>
      </p:stSnd>
    </p:sndAc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{6A5DA05F-9509-5A48-9CB5-C66AD96A8C02}tf10001060</Template>
  <TotalTime>1787</TotalTime>
  <Words>908</Words>
  <Application>Microsoft Macintosh PowerPoint</Application>
  <PresentationFormat>On-screen Show (4:3)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Rounded MT Bold</vt:lpstr>
      <vt:lpstr>Britannic Bold</vt:lpstr>
      <vt:lpstr>Calibri</vt:lpstr>
      <vt:lpstr>Trebuchet MS</vt:lpstr>
      <vt:lpstr>Wingdings 3</vt:lpstr>
      <vt:lpstr>Facet</vt:lpstr>
      <vt:lpstr>Konsep Dasar Analisis</vt:lpstr>
      <vt:lpstr>Apa yang Anda pikirkan bila menerima benda seperti ini??</vt:lpstr>
      <vt:lpstr>Kita Ambil Yang ini </vt:lpstr>
      <vt:lpstr>PowerPoint Presentation</vt:lpstr>
      <vt:lpstr>PowerPoint Presentation</vt:lpstr>
      <vt:lpstr>JADI ??? Analisis Itu??</vt:lpstr>
      <vt:lpstr>Bagaimana dengan Kimia Analisis ?</vt:lpstr>
      <vt:lpstr>PowerPoint Presentation</vt:lpstr>
      <vt:lpstr>Definisi Kimia Analisis</vt:lpstr>
      <vt:lpstr>PENGERTIAN KIMIA ANALISIS</vt:lpstr>
      <vt:lpstr>SECARA TUJUAN,  KIMIA ANALISIS DIKELOMPOKKAN</vt:lpstr>
      <vt:lpstr>Definisi Analisis Kualitatif</vt:lpstr>
      <vt:lpstr>TUGAS</vt:lpstr>
      <vt:lpstr>Berdasarkan Metode atau peralatan yang digunakan</vt:lpstr>
      <vt:lpstr>Perbedaannya??</vt:lpstr>
      <vt:lpstr>PowerPoint Presentation</vt:lpstr>
      <vt:lpstr>PowerPoint Presentation</vt:lpstr>
      <vt:lpstr>Angka Penting dan Angka Pasti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 2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Analisis</dc:title>
  <dc:creator>Syarif Hamdani</dc:creator>
  <cp:lastModifiedBy>Melvia Sundalian, S.Farm.,M.Si.,Apt.</cp:lastModifiedBy>
  <cp:revision>42</cp:revision>
  <cp:lastPrinted>2019-08-19T00:50:10Z</cp:lastPrinted>
  <dcterms:created xsi:type="dcterms:W3CDTF">2016-01-13T00:32:39Z</dcterms:created>
  <dcterms:modified xsi:type="dcterms:W3CDTF">2022-01-31T05:06:48Z</dcterms:modified>
</cp:coreProperties>
</file>