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8"/>
  </p:notesMasterIdLst>
  <p:sldIdLst>
    <p:sldId id="294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69" r:id="rId13"/>
    <p:sldId id="287" r:id="rId14"/>
    <p:sldId id="270" r:id="rId15"/>
    <p:sldId id="292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3875" autoAdjust="0"/>
  </p:normalViewPr>
  <p:slideViewPr>
    <p:cSldViewPr>
      <p:cViewPr varScale="1">
        <p:scale>
          <a:sx n="83" d="100"/>
          <a:sy n="83" d="100"/>
        </p:scale>
        <p:origin x="-5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1AD8C-13A1-4A84-A7F1-02B9916798F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5558717-506B-4656-8523-36276996F9DA}">
      <dgm:prSet phldrT="[Text]" phldr="1"/>
      <dgm:spPr/>
      <dgm:t>
        <a:bodyPr/>
        <a:lstStyle/>
        <a:p>
          <a:endParaRPr lang="id-ID"/>
        </a:p>
      </dgm:t>
    </dgm:pt>
    <dgm:pt modelId="{5E6CB5E0-2999-43DC-A347-DE4193C07BFB}" type="parTrans" cxnId="{93A0CE8C-3CA2-42E4-8718-6B6E66C19884}">
      <dgm:prSet/>
      <dgm:spPr/>
      <dgm:t>
        <a:bodyPr/>
        <a:lstStyle/>
        <a:p>
          <a:endParaRPr lang="id-ID"/>
        </a:p>
      </dgm:t>
    </dgm:pt>
    <dgm:pt modelId="{56F3A2CD-AE29-4643-AAD0-AE5D5CDFCB67}" type="sibTrans" cxnId="{93A0CE8C-3CA2-42E4-8718-6B6E66C19884}">
      <dgm:prSet/>
      <dgm:spPr/>
      <dgm:t>
        <a:bodyPr/>
        <a:lstStyle/>
        <a:p>
          <a:endParaRPr lang="id-ID"/>
        </a:p>
      </dgm:t>
    </dgm:pt>
    <dgm:pt modelId="{201A2B97-E4F5-4C85-A5BD-280376098B78}">
      <dgm:prSet phldrT="[Text]"/>
      <dgm:spPr/>
      <dgm:t>
        <a:bodyPr/>
        <a:lstStyle/>
        <a:p>
          <a:r>
            <a:rPr lang="id-ID" dirty="0" smtClean="0"/>
            <a:t>Titrasi permanganometri</a:t>
          </a:r>
          <a:endParaRPr lang="id-ID" dirty="0"/>
        </a:p>
      </dgm:t>
    </dgm:pt>
    <dgm:pt modelId="{16B10567-EDC1-4002-B57C-EA14933A7D14}" type="parTrans" cxnId="{C630DDE0-C517-444E-AF52-7A43FACAA5CA}">
      <dgm:prSet/>
      <dgm:spPr/>
      <dgm:t>
        <a:bodyPr/>
        <a:lstStyle/>
        <a:p>
          <a:endParaRPr lang="id-ID"/>
        </a:p>
      </dgm:t>
    </dgm:pt>
    <dgm:pt modelId="{21DC6A9F-4B9E-40BA-8B96-18CA49974FBC}" type="sibTrans" cxnId="{C630DDE0-C517-444E-AF52-7A43FACAA5CA}">
      <dgm:prSet/>
      <dgm:spPr/>
      <dgm:t>
        <a:bodyPr/>
        <a:lstStyle/>
        <a:p>
          <a:endParaRPr lang="id-ID"/>
        </a:p>
      </dgm:t>
    </dgm:pt>
    <dgm:pt modelId="{D09F9887-FC8E-403F-8DE4-5EB7DBA7E0F3}">
      <dgm:prSet phldrT="[Text]"/>
      <dgm:spPr/>
      <dgm:t>
        <a:bodyPr/>
        <a:lstStyle/>
        <a:p>
          <a:r>
            <a:rPr lang="id-ID" dirty="0" smtClean="0"/>
            <a:t>Yang banyak digunakan di dunia farmasi</a:t>
          </a:r>
          <a:endParaRPr lang="id-ID" dirty="0"/>
        </a:p>
      </dgm:t>
    </dgm:pt>
    <dgm:pt modelId="{DB1239A5-35D3-4AFB-A5FA-C4DA9C19E486}" type="parTrans" cxnId="{38FFD5D9-77B7-4A13-843C-57E7AC68E89D}">
      <dgm:prSet/>
      <dgm:spPr/>
      <dgm:t>
        <a:bodyPr/>
        <a:lstStyle/>
        <a:p>
          <a:endParaRPr lang="id-ID"/>
        </a:p>
      </dgm:t>
    </dgm:pt>
    <dgm:pt modelId="{AD1D0BB8-FD90-418F-828F-FA77F383011D}" type="sibTrans" cxnId="{38FFD5D9-77B7-4A13-843C-57E7AC68E89D}">
      <dgm:prSet/>
      <dgm:spPr/>
      <dgm:t>
        <a:bodyPr/>
        <a:lstStyle/>
        <a:p>
          <a:endParaRPr lang="id-ID"/>
        </a:p>
      </dgm:t>
    </dgm:pt>
    <dgm:pt modelId="{184BAE16-640C-49BE-9988-9E74A49D6347}">
      <dgm:prSet phldrT="[Text]"/>
      <dgm:spPr/>
      <dgm:t>
        <a:bodyPr/>
        <a:lstStyle/>
        <a:p>
          <a:r>
            <a:rPr lang="id-ID" dirty="0" smtClean="0"/>
            <a:t>Titrasi iodometri</a:t>
          </a:r>
          <a:endParaRPr lang="id-ID" dirty="0"/>
        </a:p>
      </dgm:t>
    </dgm:pt>
    <dgm:pt modelId="{87CECC02-882F-42CA-9BDE-A845EB51F2BF}" type="parTrans" cxnId="{8DD498B9-C2F8-49DF-9200-A66C9AFB5DC1}">
      <dgm:prSet/>
      <dgm:spPr/>
      <dgm:t>
        <a:bodyPr/>
        <a:lstStyle/>
        <a:p>
          <a:endParaRPr lang="id-ID"/>
        </a:p>
      </dgm:t>
    </dgm:pt>
    <dgm:pt modelId="{9F7FB4B8-DC5C-4AEE-8A3A-914DD3246ECE}" type="sibTrans" cxnId="{8DD498B9-C2F8-49DF-9200-A66C9AFB5DC1}">
      <dgm:prSet/>
      <dgm:spPr/>
      <dgm:t>
        <a:bodyPr/>
        <a:lstStyle/>
        <a:p>
          <a:endParaRPr lang="id-ID"/>
        </a:p>
      </dgm:t>
    </dgm:pt>
    <dgm:pt modelId="{7753FDD6-6D03-4CFE-A657-132949011D73}">
      <dgm:prSet phldrT="[Text]" phldr="1"/>
      <dgm:spPr/>
      <dgm:t>
        <a:bodyPr/>
        <a:lstStyle/>
        <a:p>
          <a:endParaRPr lang="id-ID"/>
        </a:p>
      </dgm:t>
    </dgm:pt>
    <dgm:pt modelId="{C5876F29-1B58-42F6-829D-AF1DAC33E205}" type="parTrans" cxnId="{89DAACD3-9400-45D3-9709-5CF8AE8FF943}">
      <dgm:prSet/>
      <dgm:spPr/>
      <dgm:t>
        <a:bodyPr/>
        <a:lstStyle/>
        <a:p>
          <a:endParaRPr lang="id-ID"/>
        </a:p>
      </dgm:t>
    </dgm:pt>
    <dgm:pt modelId="{BD92B6AA-3D94-4D2B-A162-0E116F397115}" type="sibTrans" cxnId="{89DAACD3-9400-45D3-9709-5CF8AE8FF943}">
      <dgm:prSet/>
      <dgm:spPr/>
      <dgm:t>
        <a:bodyPr/>
        <a:lstStyle/>
        <a:p>
          <a:endParaRPr lang="id-ID"/>
        </a:p>
      </dgm:t>
    </dgm:pt>
    <dgm:pt modelId="{7942369D-A4A6-48A5-932C-19D4D4BA0ECA}">
      <dgm:prSet phldrT="[Text]"/>
      <dgm:spPr/>
      <dgm:t>
        <a:bodyPr/>
        <a:lstStyle/>
        <a:p>
          <a:r>
            <a:rPr lang="id-ID" dirty="0" smtClean="0"/>
            <a:t>Titrasi cerimetri</a:t>
          </a:r>
          <a:endParaRPr lang="id-ID" dirty="0"/>
        </a:p>
      </dgm:t>
    </dgm:pt>
    <dgm:pt modelId="{9D178936-B38B-4468-9052-009D59DC00D1}" type="parTrans" cxnId="{EA81AC2F-B37F-43AA-BD9E-A982C6CBFE50}">
      <dgm:prSet/>
      <dgm:spPr/>
      <dgm:t>
        <a:bodyPr/>
        <a:lstStyle/>
        <a:p>
          <a:endParaRPr lang="id-ID"/>
        </a:p>
      </dgm:t>
    </dgm:pt>
    <dgm:pt modelId="{1720CB33-BBB1-47F6-9B8A-81822C1C63B4}" type="sibTrans" cxnId="{EA81AC2F-B37F-43AA-BD9E-A982C6CBFE50}">
      <dgm:prSet/>
      <dgm:spPr/>
      <dgm:t>
        <a:bodyPr/>
        <a:lstStyle/>
        <a:p>
          <a:endParaRPr lang="id-ID"/>
        </a:p>
      </dgm:t>
    </dgm:pt>
    <dgm:pt modelId="{E459C38B-B3F0-4C87-BD8C-86E84D549D5D}">
      <dgm:prSet phldrT="[Text]"/>
      <dgm:spPr/>
      <dgm:t>
        <a:bodyPr/>
        <a:lstStyle/>
        <a:p>
          <a:r>
            <a:rPr lang="id-ID" dirty="0" smtClean="0"/>
            <a:t>Titrasi Bromometri</a:t>
          </a:r>
          <a:endParaRPr lang="id-ID" dirty="0"/>
        </a:p>
      </dgm:t>
    </dgm:pt>
    <dgm:pt modelId="{72221E8C-423F-49F3-B4CC-C5DF662E2CF1}" type="parTrans" cxnId="{8652B2F1-DA6E-498A-8B90-E140AB18A1A2}">
      <dgm:prSet/>
      <dgm:spPr/>
      <dgm:t>
        <a:bodyPr/>
        <a:lstStyle/>
        <a:p>
          <a:endParaRPr lang="id-ID"/>
        </a:p>
      </dgm:t>
    </dgm:pt>
    <dgm:pt modelId="{AABFA061-192F-42FC-A1A8-3C017922932A}" type="sibTrans" cxnId="{8652B2F1-DA6E-498A-8B90-E140AB18A1A2}">
      <dgm:prSet/>
      <dgm:spPr/>
      <dgm:t>
        <a:bodyPr/>
        <a:lstStyle/>
        <a:p>
          <a:endParaRPr lang="id-ID"/>
        </a:p>
      </dgm:t>
    </dgm:pt>
    <dgm:pt modelId="{FE7E6A99-D419-4899-94AD-11F13AE744F9}">
      <dgm:prSet phldrT="[Text]"/>
      <dgm:spPr/>
      <dgm:t>
        <a:bodyPr/>
        <a:lstStyle/>
        <a:p>
          <a:endParaRPr lang="id-ID" dirty="0"/>
        </a:p>
      </dgm:t>
    </dgm:pt>
    <dgm:pt modelId="{16AC48BD-859B-4336-AEE4-7C5CBF93A34C}" type="parTrans" cxnId="{ABB48EC4-9E2D-4CE6-9263-098BACAAAC67}">
      <dgm:prSet/>
      <dgm:spPr/>
      <dgm:t>
        <a:bodyPr/>
        <a:lstStyle/>
        <a:p>
          <a:endParaRPr lang="id-ID"/>
        </a:p>
      </dgm:t>
    </dgm:pt>
    <dgm:pt modelId="{877FD8A5-5825-4C75-BB3F-2813FE098115}" type="sibTrans" cxnId="{ABB48EC4-9E2D-4CE6-9263-098BACAAAC67}">
      <dgm:prSet/>
      <dgm:spPr/>
      <dgm:t>
        <a:bodyPr/>
        <a:lstStyle/>
        <a:p>
          <a:endParaRPr lang="id-ID"/>
        </a:p>
      </dgm:t>
    </dgm:pt>
    <dgm:pt modelId="{D5B427EE-B84E-40CE-9D52-292D51EF12B4}" type="pres">
      <dgm:prSet presAssocID="{A821AD8C-13A1-4A84-A7F1-02B9916798F1}" presName="Name0" presStyleCnt="0">
        <dgm:presLayoutVars>
          <dgm:chMax/>
          <dgm:chPref/>
          <dgm:dir/>
        </dgm:presLayoutVars>
      </dgm:prSet>
      <dgm:spPr/>
    </dgm:pt>
    <dgm:pt modelId="{50D6FFE4-8897-42E9-9623-51546FB1C7C4}" type="pres">
      <dgm:prSet presAssocID="{85558717-506B-4656-8523-36276996F9DA}" presName="parenttextcomposite" presStyleCnt="0"/>
      <dgm:spPr/>
    </dgm:pt>
    <dgm:pt modelId="{E3AFD1FA-DA52-4A99-963C-9A9A67BC233F}" type="pres">
      <dgm:prSet presAssocID="{85558717-506B-4656-8523-36276996F9DA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E8C96E5D-A5E9-4466-8CA6-655AC9D978C7}" type="pres">
      <dgm:prSet presAssocID="{85558717-506B-4656-8523-36276996F9DA}" presName="composite" presStyleCnt="0"/>
      <dgm:spPr/>
    </dgm:pt>
    <dgm:pt modelId="{BC0DC581-6182-4EEE-BEAB-F5E633876153}" type="pres">
      <dgm:prSet presAssocID="{85558717-506B-4656-8523-36276996F9DA}" presName="chevron1" presStyleLbl="alignNode1" presStyleIdx="0" presStyleCnt="28"/>
      <dgm:spPr/>
    </dgm:pt>
    <dgm:pt modelId="{7A320933-D711-44E2-A32B-0B7C642372AB}" type="pres">
      <dgm:prSet presAssocID="{85558717-506B-4656-8523-36276996F9DA}" presName="chevron2" presStyleLbl="alignNode1" presStyleIdx="1" presStyleCnt="28"/>
      <dgm:spPr/>
    </dgm:pt>
    <dgm:pt modelId="{94AF71B9-CE4C-48CA-8F23-3224E0A2B063}" type="pres">
      <dgm:prSet presAssocID="{85558717-506B-4656-8523-36276996F9DA}" presName="chevron3" presStyleLbl="alignNode1" presStyleIdx="2" presStyleCnt="28"/>
      <dgm:spPr/>
    </dgm:pt>
    <dgm:pt modelId="{6DF5C366-024C-435D-BF51-314695F3C2CC}" type="pres">
      <dgm:prSet presAssocID="{85558717-506B-4656-8523-36276996F9DA}" presName="chevron4" presStyleLbl="alignNode1" presStyleIdx="3" presStyleCnt="28"/>
      <dgm:spPr/>
    </dgm:pt>
    <dgm:pt modelId="{EC8D4AE0-DF1F-4CC9-A70E-3BD1947B74C9}" type="pres">
      <dgm:prSet presAssocID="{85558717-506B-4656-8523-36276996F9DA}" presName="chevron5" presStyleLbl="alignNode1" presStyleIdx="4" presStyleCnt="28"/>
      <dgm:spPr/>
    </dgm:pt>
    <dgm:pt modelId="{B806FC62-50C0-4190-98BD-14FDA03174FC}" type="pres">
      <dgm:prSet presAssocID="{85558717-506B-4656-8523-36276996F9DA}" presName="chevron6" presStyleLbl="alignNode1" presStyleIdx="5" presStyleCnt="28"/>
      <dgm:spPr/>
    </dgm:pt>
    <dgm:pt modelId="{4BC74663-29A1-415A-A173-8681477F5726}" type="pres">
      <dgm:prSet presAssocID="{85558717-506B-4656-8523-36276996F9DA}" presName="chevron7" presStyleLbl="alignNode1" presStyleIdx="6" presStyleCnt="28"/>
      <dgm:spPr/>
    </dgm:pt>
    <dgm:pt modelId="{29899E5E-D515-4629-B4BE-171A4E323431}" type="pres">
      <dgm:prSet presAssocID="{85558717-506B-4656-8523-36276996F9DA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</dgm:pt>
    <dgm:pt modelId="{A1BCDE3D-222E-4593-A02A-302A9AE094CF}" type="pres">
      <dgm:prSet presAssocID="{56F3A2CD-AE29-4643-AAD0-AE5D5CDFCB67}" presName="sibTrans" presStyleCnt="0"/>
      <dgm:spPr/>
    </dgm:pt>
    <dgm:pt modelId="{8A394526-DC5A-447D-891A-6D130B126B3D}" type="pres">
      <dgm:prSet presAssocID="{D09F9887-FC8E-403F-8DE4-5EB7DBA7E0F3}" presName="parenttextcomposite" presStyleCnt="0"/>
      <dgm:spPr/>
    </dgm:pt>
    <dgm:pt modelId="{BF17761A-5695-463F-B443-BF159F6CE01A}" type="pres">
      <dgm:prSet presAssocID="{D09F9887-FC8E-403F-8DE4-5EB7DBA7E0F3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EF8FC64-85A1-4A34-8E07-CD0C98BA973E}" type="pres">
      <dgm:prSet presAssocID="{D09F9887-FC8E-403F-8DE4-5EB7DBA7E0F3}" presName="composite" presStyleCnt="0"/>
      <dgm:spPr/>
    </dgm:pt>
    <dgm:pt modelId="{1D3DDF0D-95C1-4777-A2FD-8E46FB75D1D9}" type="pres">
      <dgm:prSet presAssocID="{D09F9887-FC8E-403F-8DE4-5EB7DBA7E0F3}" presName="chevron1" presStyleLbl="alignNode1" presStyleIdx="7" presStyleCnt="28"/>
      <dgm:spPr/>
    </dgm:pt>
    <dgm:pt modelId="{3389DF88-4EC4-43E8-BE20-D0B8B6A60634}" type="pres">
      <dgm:prSet presAssocID="{D09F9887-FC8E-403F-8DE4-5EB7DBA7E0F3}" presName="chevron2" presStyleLbl="alignNode1" presStyleIdx="8" presStyleCnt="28"/>
      <dgm:spPr/>
    </dgm:pt>
    <dgm:pt modelId="{83057819-DB47-40D2-82F5-ABE4BF6253D3}" type="pres">
      <dgm:prSet presAssocID="{D09F9887-FC8E-403F-8DE4-5EB7DBA7E0F3}" presName="chevron3" presStyleLbl="alignNode1" presStyleIdx="9" presStyleCnt="28"/>
      <dgm:spPr/>
    </dgm:pt>
    <dgm:pt modelId="{DEFCB1D3-58A8-4295-B29A-2C06DF8F77A8}" type="pres">
      <dgm:prSet presAssocID="{D09F9887-FC8E-403F-8DE4-5EB7DBA7E0F3}" presName="chevron4" presStyleLbl="alignNode1" presStyleIdx="10" presStyleCnt="28"/>
      <dgm:spPr/>
    </dgm:pt>
    <dgm:pt modelId="{AD0C5384-8A91-4A21-B985-915AA4130859}" type="pres">
      <dgm:prSet presAssocID="{D09F9887-FC8E-403F-8DE4-5EB7DBA7E0F3}" presName="chevron5" presStyleLbl="alignNode1" presStyleIdx="11" presStyleCnt="28"/>
      <dgm:spPr/>
    </dgm:pt>
    <dgm:pt modelId="{88717D56-0CBF-4154-BEF4-60B1D21EADEC}" type="pres">
      <dgm:prSet presAssocID="{D09F9887-FC8E-403F-8DE4-5EB7DBA7E0F3}" presName="chevron6" presStyleLbl="alignNode1" presStyleIdx="12" presStyleCnt="28"/>
      <dgm:spPr/>
    </dgm:pt>
    <dgm:pt modelId="{C61E3AC2-BA7B-41E7-9202-A47E20D751F9}" type="pres">
      <dgm:prSet presAssocID="{D09F9887-FC8E-403F-8DE4-5EB7DBA7E0F3}" presName="chevron7" presStyleLbl="alignNode1" presStyleIdx="13" presStyleCnt="28"/>
      <dgm:spPr/>
    </dgm:pt>
    <dgm:pt modelId="{DBD76792-4812-480B-99BF-BB8A4043AC59}" type="pres">
      <dgm:prSet presAssocID="{D09F9887-FC8E-403F-8DE4-5EB7DBA7E0F3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</dgm:pt>
    <dgm:pt modelId="{BE81C56C-E0D9-4085-BACD-AB07A78C4D1A}" type="pres">
      <dgm:prSet presAssocID="{AD1D0BB8-FD90-418F-828F-FA77F383011D}" presName="sibTrans" presStyleCnt="0"/>
      <dgm:spPr/>
    </dgm:pt>
    <dgm:pt modelId="{3B962EE4-F0E3-414B-AE4B-F63E79E5A431}" type="pres">
      <dgm:prSet presAssocID="{7753FDD6-6D03-4CFE-A657-132949011D73}" presName="parenttextcomposite" presStyleCnt="0"/>
      <dgm:spPr/>
    </dgm:pt>
    <dgm:pt modelId="{CE06E1E9-27BC-441A-A421-541AB592D19F}" type="pres">
      <dgm:prSet presAssocID="{7753FDD6-6D03-4CFE-A657-132949011D73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69F008D2-3A7C-43B2-98A6-09D5C853C2F3}" type="pres">
      <dgm:prSet presAssocID="{7753FDD6-6D03-4CFE-A657-132949011D73}" presName="composite" presStyleCnt="0"/>
      <dgm:spPr/>
    </dgm:pt>
    <dgm:pt modelId="{1EE42D7D-643F-4B2D-939A-408A0A7CFCF9}" type="pres">
      <dgm:prSet presAssocID="{7753FDD6-6D03-4CFE-A657-132949011D73}" presName="chevron1" presStyleLbl="alignNode1" presStyleIdx="14" presStyleCnt="28"/>
      <dgm:spPr/>
    </dgm:pt>
    <dgm:pt modelId="{63E2EE35-199F-453F-B8BD-6C1CAA409433}" type="pres">
      <dgm:prSet presAssocID="{7753FDD6-6D03-4CFE-A657-132949011D73}" presName="chevron2" presStyleLbl="alignNode1" presStyleIdx="15" presStyleCnt="28"/>
      <dgm:spPr/>
    </dgm:pt>
    <dgm:pt modelId="{6AB62086-C1F3-4ED3-818C-1C0EEBD42A43}" type="pres">
      <dgm:prSet presAssocID="{7753FDD6-6D03-4CFE-A657-132949011D73}" presName="chevron3" presStyleLbl="alignNode1" presStyleIdx="16" presStyleCnt="28"/>
      <dgm:spPr/>
    </dgm:pt>
    <dgm:pt modelId="{6766CA9B-4E99-4AD7-8F43-6F705EA8B6EC}" type="pres">
      <dgm:prSet presAssocID="{7753FDD6-6D03-4CFE-A657-132949011D73}" presName="chevron4" presStyleLbl="alignNode1" presStyleIdx="17" presStyleCnt="28"/>
      <dgm:spPr/>
    </dgm:pt>
    <dgm:pt modelId="{279FF3AF-4BE7-4C86-BEE6-1F4B82A00733}" type="pres">
      <dgm:prSet presAssocID="{7753FDD6-6D03-4CFE-A657-132949011D73}" presName="chevron5" presStyleLbl="alignNode1" presStyleIdx="18" presStyleCnt="28"/>
      <dgm:spPr/>
    </dgm:pt>
    <dgm:pt modelId="{D014CC1A-FB18-43F2-AE55-FA71098E6C13}" type="pres">
      <dgm:prSet presAssocID="{7753FDD6-6D03-4CFE-A657-132949011D73}" presName="chevron6" presStyleLbl="alignNode1" presStyleIdx="19" presStyleCnt="28"/>
      <dgm:spPr/>
    </dgm:pt>
    <dgm:pt modelId="{BF05F152-E732-439F-8A4D-C3DF4C1AF8E1}" type="pres">
      <dgm:prSet presAssocID="{7753FDD6-6D03-4CFE-A657-132949011D73}" presName="chevron7" presStyleLbl="alignNode1" presStyleIdx="20" presStyleCnt="28"/>
      <dgm:spPr/>
    </dgm:pt>
    <dgm:pt modelId="{3F37B40F-0904-4217-8CEF-558AEF11119A}" type="pres">
      <dgm:prSet presAssocID="{7753FDD6-6D03-4CFE-A657-132949011D73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3C003C-75B7-4B11-BF3A-9826B549FEBB}" type="pres">
      <dgm:prSet presAssocID="{BD92B6AA-3D94-4D2B-A162-0E116F397115}" presName="sibTrans" presStyleCnt="0"/>
      <dgm:spPr/>
    </dgm:pt>
    <dgm:pt modelId="{8E3E87CB-1E9F-41C7-AF22-186FDF5B4E88}" type="pres">
      <dgm:prSet presAssocID="{FE7E6A99-D419-4899-94AD-11F13AE744F9}" presName="parenttextcomposite" presStyleCnt="0"/>
      <dgm:spPr/>
    </dgm:pt>
    <dgm:pt modelId="{5313BF19-2168-4EFC-A24C-30C1FA30E931}" type="pres">
      <dgm:prSet presAssocID="{FE7E6A99-D419-4899-94AD-11F13AE744F9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9DDD720E-5061-4121-8527-973D59893972}" type="pres">
      <dgm:prSet presAssocID="{FE7E6A99-D419-4899-94AD-11F13AE744F9}" presName="composite" presStyleCnt="0"/>
      <dgm:spPr/>
    </dgm:pt>
    <dgm:pt modelId="{4D001C07-BF7E-479B-9232-8AED2AC877DA}" type="pres">
      <dgm:prSet presAssocID="{FE7E6A99-D419-4899-94AD-11F13AE744F9}" presName="chevron1" presStyleLbl="alignNode1" presStyleIdx="21" presStyleCnt="28"/>
      <dgm:spPr/>
    </dgm:pt>
    <dgm:pt modelId="{55A1EBBF-88FB-400C-8772-A487FD448769}" type="pres">
      <dgm:prSet presAssocID="{FE7E6A99-D419-4899-94AD-11F13AE744F9}" presName="chevron2" presStyleLbl="alignNode1" presStyleIdx="22" presStyleCnt="28"/>
      <dgm:spPr/>
    </dgm:pt>
    <dgm:pt modelId="{8EECB9F9-01C7-41D1-B6F3-9B3546962668}" type="pres">
      <dgm:prSet presAssocID="{FE7E6A99-D419-4899-94AD-11F13AE744F9}" presName="chevron3" presStyleLbl="alignNode1" presStyleIdx="23" presStyleCnt="28"/>
      <dgm:spPr/>
    </dgm:pt>
    <dgm:pt modelId="{253A1E53-D65F-4D2A-9CDF-51444F760BBC}" type="pres">
      <dgm:prSet presAssocID="{FE7E6A99-D419-4899-94AD-11F13AE744F9}" presName="chevron4" presStyleLbl="alignNode1" presStyleIdx="24" presStyleCnt="28"/>
      <dgm:spPr/>
    </dgm:pt>
    <dgm:pt modelId="{EB714F71-0BC9-4BF5-B219-88D0B5D59B68}" type="pres">
      <dgm:prSet presAssocID="{FE7E6A99-D419-4899-94AD-11F13AE744F9}" presName="chevron5" presStyleLbl="alignNode1" presStyleIdx="25" presStyleCnt="28"/>
      <dgm:spPr/>
    </dgm:pt>
    <dgm:pt modelId="{CA530508-1566-4D8C-87D5-A4F249D8CB0B}" type="pres">
      <dgm:prSet presAssocID="{FE7E6A99-D419-4899-94AD-11F13AE744F9}" presName="chevron6" presStyleLbl="alignNode1" presStyleIdx="26" presStyleCnt="28"/>
      <dgm:spPr/>
    </dgm:pt>
    <dgm:pt modelId="{E6B17569-E664-4EAB-A7A4-BDD2483FF757}" type="pres">
      <dgm:prSet presAssocID="{FE7E6A99-D419-4899-94AD-11F13AE744F9}" presName="chevron7" presStyleLbl="alignNode1" presStyleIdx="27" presStyleCnt="28"/>
      <dgm:spPr/>
    </dgm:pt>
    <dgm:pt modelId="{A75FC5D2-865F-4BFA-B11F-C64E19BFD23C}" type="pres">
      <dgm:prSet presAssocID="{FE7E6A99-D419-4899-94AD-11F13AE744F9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8652B2F1-DA6E-498A-8B90-E140AB18A1A2}" srcId="{FE7E6A99-D419-4899-94AD-11F13AE744F9}" destId="{E459C38B-B3F0-4C87-BD8C-86E84D549D5D}" srcOrd="0" destOrd="0" parTransId="{72221E8C-423F-49F3-B4CC-C5DF662E2CF1}" sibTransId="{AABFA061-192F-42FC-A1A8-3C017922932A}"/>
    <dgm:cxn modelId="{686C2953-493A-431C-9385-01592BBE3CB1}" type="presOf" srcId="{7942369D-A4A6-48A5-932C-19D4D4BA0ECA}" destId="{3F37B40F-0904-4217-8CEF-558AEF11119A}" srcOrd="0" destOrd="0" presId="urn:microsoft.com/office/officeart/2008/layout/VerticalAccentList"/>
    <dgm:cxn modelId="{ABB48EC4-9E2D-4CE6-9263-098BACAAAC67}" srcId="{A821AD8C-13A1-4A84-A7F1-02B9916798F1}" destId="{FE7E6A99-D419-4899-94AD-11F13AE744F9}" srcOrd="3" destOrd="0" parTransId="{16AC48BD-859B-4336-AEE4-7C5CBF93A34C}" sibTransId="{877FD8A5-5825-4C75-BB3F-2813FE098115}"/>
    <dgm:cxn modelId="{93A0CE8C-3CA2-42E4-8718-6B6E66C19884}" srcId="{A821AD8C-13A1-4A84-A7F1-02B9916798F1}" destId="{85558717-506B-4656-8523-36276996F9DA}" srcOrd="0" destOrd="0" parTransId="{5E6CB5E0-2999-43DC-A347-DE4193C07BFB}" sibTransId="{56F3A2CD-AE29-4643-AAD0-AE5D5CDFCB67}"/>
    <dgm:cxn modelId="{8DD498B9-C2F8-49DF-9200-A66C9AFB5DC1}" srcId="{D09F9887-FC8E-403F-8DE4-5EB7DBA7E0F3}" destId="{184BAE16-640C-49BE-9988-9E74A49D6347}" srcOrd="0" destOrd="0" parTransId="{87CECC02-882F-42CA-9BDE-A845EB51F2BF}" sibTransId="{9F7FB4B8-DC5C-4AEE-8A3A-914DD3246ECE}"/>
    <dgm:cxn modelId="{8C63CFA6-67BC-4875-B93F-1FA627260E5A}" type="presOf" srcId="{A821AD8C-13A1-4A84-A7F1-02B9916798F1}" destId="{D5B427EE-B84E-40CE-9D52-292D51EF12B4}" srcOrd="0" destOrd="0" presId="urn:microsoft.com/office/officeart/2008/layout/VerticalAccentList"/>
    <dgm:cxn modelId="{130E567C-D677-4B0C-8ED3-E42E3B416481}" type="presOf" srcId="{85558717-506B-4656-8523-36276996F9DA}" destId="{E3AFD1FA-DA52-4A99-963C-9A9A67BC233F}" srcOrd="0" destOrd="0" presId="urn:microsoft.com/office/officeart/2008/layout/VerticalAccentList"/>
    <dgm:cxn modelId="{BFAB1976-F302-4F23-96D2-FFFE21970C47}" type="presOf" srcId="{FE7E6A99-D419-4899-94AD-11F13AE744F9}" destId="{5313BF19-2168-4EFC-A24C-30C1FA30E931}" srcOrd="0" destOrd="0" presId="urn:microsoft.com/office/officeart/2008/layout/VerticalAccentList"/>
    <dgm:cxn modelId="{A4FACDE7-0416-4FF1-A225-DAA347C7D8BF}" type="presOf" srcId="{7753FDD6-6D03-4CFE-A657-132949011D73}" destId="{CE06E1E9-27BC-441A-A421-541AB592D19F}" srcOrd="0" destOrd="0" presId="urn:microsoft.com/office/officeart/2008/layout/VerticalAccentList"/>
    <dgm:cxn modelId="{38FFD5D9-77B7-4A13-843C-57E7AC68E89D}" srcId="{A821AD8C-13A1-4A84-A7F1-02B9916798F1}" destId="{D09F9887-FC8E-403F-8DE4-5EB7DBA7E0F3}" srcOrd="1" destOrd="0" parTransId="{DB1239A5-35D3-4AFB-A5FA-C4DA9C19E486}" sibTransId="{AD1D0BB8-FD90-418F-828F-FA77F383011D}"/>
    <dgm:cxn modelId="{C630DDE0-C517-444E-AF52-7A43FACAA5CA}" srcId="{85558717-506B-4656-8523-36276996F9DA}" destId="{201A2B97-E4F5-4C85-A5BD-280376098B78}" srcOrd="0" destOrd="0" parTransId="{16B10567-EDC1-4002-B57C-EA14933A7D14}" sibTransId="{21DC6A9F-4B9E-40BA-8B96-18CA49974FBC}"/>
    <dgm:cxn modelId="{379FB39F-119A-4C34-82A3-BD4758D62244}" type="presOf" srcId="{E459C38B-B3F0-4C87-BD8C-86E84D549D5D}" destId="{A75FC5D2-865F-4BFA-B11F-C64E19BFD23C}" srcOrd="0" destOrd="0" presId="urn:microsoft.com/office/officeart/2008/layout/VerticalAccentList"/>
    <dgm:cxn modelId="{A5ADA428-25BB-46D8-A73B-BBDBF605DF4D}" type="presOf" srcId="{D09F9887-FC8E-403F-8DE4-5EB7DBA7E0F3}" destId="{BF17761A-5695-463F-B443-BF159F6CE01A}" srcOrd="0" destOrd="0" presId="urn:microsoft.com/office/officeart/2008/layout/VerticalAccentList"/>
    <dgm:cxn modelId="{89DAACD3-9400-45D3-9709-5CF8AE8FF943}" srcId="{A821AD8C-13A1-4A84-A7F1-02B9916798F1}" destId="{7753FDD6-6D03-4CFE-A657-132949011D73}" srcOrd="2" destOrd="0" parTransId="{C5876F29-1B58-42F6-829D-AF1DAC33E205}" sibTransId="{BD92B6AA-3D94-4D2B-A162-0E116F397115}"/>
    <dgm:cxn modelId="{A3617408-572C-454D-8D38-7C4B60D819DE}" type="presOf" srcId="{184BAE16-640C-49BE-9988-9E74A49D6347}" destId="{DBD76792-4812-480B-99BF-BB8A4043AC59}" srcOrd="0" destOrd="0" presId="urn:microsoft.com/office/officeart/2008/layout/VerticalAccentList"/>
    <dgm:cxn modelId="{A64041D1-6C29-43A1-A9DA-5E62AA269B95}" type="presOf" srcId="{201A2B97-E4F5-4C85-A5BD-280376098B78}" destId="{29899E5E-D515-4629-B4BE-171A4E323431}" srcOrd="0" destOrd="0" presId="urn:microsoft.com/office/officeart/2008/layout/VerticalAccentList"/>
    <dgm:cxn modelId="{EA81AC2F-B37F-43AA-BD9E-A982C6CBFE50}" srcId="{7753FDD6-6D03-4CFE-A657-132949011D73}" destId="{7942369D-A4A6-48A5-932C-19D4D4BA0ECA}" srcOrd="0" destOrd="0" parTransId="{9D178936-B38B-4468-9052-009D59DC00D1}" sibTransId="{1720CB33-BBB1-47F6-9B8A-81822C1C63B4}"/>
    <dgm:cxn modelId="{62B42DA9-D6FA-4128-870E-1939D664D7F1}" type="presParOf" srcId="{D5B427EE-B84E-40CE-9D52-292D51EF12B4}" destId="{50D6FFE4-8897-42E9-9623-51546FB1C7C4}" srcOrd="0" destOrd="0" presId="urn:microsoft.com/office/officeart/2008/layout/VerticalAccentList"/>
    <dgm:cxn modelId="{8565E6D2-E043-4702-AF51-16E15D287E52}" type="presParOf" srcId="{50D6FFE4-8897-42E9-9623-51546FB1C7C4}" destId="{E3AFD1FA-DA52-4A99-963C-9A9A67BC233F}" srcOrd="0" destOrd="0" presId="urn:microsoft.com/office/officeart/2008/layout/VerticalAccentList"/>
    <dgm:cxn modelId="{8EE208DB-BFC7-4DDE-9856-E46F9DAC61A9}" type="presParOf" srcId="{D5B427EE-B84E-40CE-9D52-292D51EF12B4}" destId="{E8C96E5D-A5E9-4466-8CA6-655AC9D978C7}" srcOrd="1" destOrd="0" presId="urn:microsoft.com/office/officeart/2008/layout/VerticalAccentList"/>
    <dgm:cxn modelId="{C8F63D3C-9496-4D2B-BB84-E7C1FAC836F9}" type="presParOf" srcId="{E8C96E5D-A5E9-4466-8CA6-655AC9D978C7}" destId="{BC0DC581-6182-4EEE-BEAB-F5E633876153}" srcOrd="0" destOrd="0" presId="urn:microsoft.com/office/officeart/2008/layout/VerticalAccentList"/>
    <dgm:cxn modelId="{18ADB615-D1E3-4719-852C-B1B2DF4376CC}" type="presParOf" srcId="{E8C96E5D-A5E9-4466-8CA6-655AC9D978C7}" destId="{7A320933-D711-44E2-A32B-0B7C642372AB}" srcOrd="1" destOrd="0" presId="urn:microsoft.com/office/officeart/2008/layout/VerticalAccentList"/>
    <dgm:cxn modelId="{5E382372-1522-4C6F-BD2C-E198143724EF}" type="presParOf" srcId="{E8C96E5D-A5E9-4466-8CA6-655AC9D978C7}" destId="{94AF71B9-CE4C-48CA-8F23-3224E0A2B063}" srcOrd="2" destOrd="0" presId="urn:microsoft.com/office/officeart/2008/layout/VerticalAccentList"/>
    <dgm:cxn modelId="{A742F980-414E-4786-BA00-251B316CFA15}" type="presParOf" srcId="{E8C96E5D-A5E9-4466-8CA6-655AC9D978C7}" destId="{6DF5C366-024C-435D-BF51-314695F3C2CC}" srcOrd="3" destOrd="0" presId="urn:microsoft.com/office/officeart/2008/layout/VerticalAccentList"/>
    <dgm:cxn modelId="{11AFE47A-797A-430F-9953-D27458747981}" type="presParOf" srcId="{E8C96E5D-A5E9-4466-8CA6-655AC9D978C7}" destId="{EC8D4AE0-DF1F-4CC9-A70E-3BD1947B74C9}" srcOrd="4" destOrd="0" presId="urn:microsoft.com/office/officeart/2008/layout/VerticalAccentList"/>
    <dgm:cxn modelId="{A6C692D1-3A1F-4ECF-A22B-F87331E09AA4}" type="presParOf" srcId="{E8C96E5D-A5E9-4466-8CA6-655AC9D978C7}" destId="{B806FC62-50C0-4190-98BD-14FDA03174FC}" srcOrd="5" destOrd="0" presId="urn:microsoft.com/office/officeart/2008/layout/VerticalAccentList"/>
    <dgm:cxn modelId="{B4DB4EF5-4F78-4090-8216-564DF52F2315}" type="presParOf" srcId="{E8C96E5D-A5E9-4466-8CA6-655AC9D978C7}" destId="{4BC74663-29A1-415A-A173-8681477F5726}" srcOrd="6" destOrd="0" presId="urn:microsoft.com/office/officeart/2008/layout/VerticalAccentList"/>
    <dgm:cxn modelId="{8FCBE376-28F1-4229-92AA-5348D8A094FF}" type="presParOf" srcId="{E8C96E5D-A5E9-4466-8CA6-655AC9D978C7}" destId="{29899E5E-D515-4629-B4BE-171A4E323431}" srcOrd="7" destOrd="0" presId="urn:microsoft.com/office/officeart/2008/layout/VerticalAccentList"/>
    <dgm:cxn modelId="{8036A5EE-DC46-4A2C-924C-A3399773DA93}" type="presParOf" srcId="{D5B427EE-B84E-40CE-9D52-292D51EF12B4}" destId="{A1BCDE3D-222E-4593-A02A-302A9AE094CF}" srcOrd="2" destOrd="0" presId="urn:microsoft.com/office/officeart/2008/layout/VerticalAccentList"/>
    <dgm:cxn modelId="{928CF437-10B0-41DA-A14F-C580407A051D}" type="presParOf" srcId="{D5B427EE-B84E-40CE-9D52-292D51EF12B4}" destId="{8A394526-DC5A-447D-891A-6D130B126B3D}" srcOrd="3" destOrd="0" presId="urn:microsoft.com/office/officeart/2008/layout/VerticalAccentList"/>
    <dgm:cxn modelId="{3BD1A1A5-7805-491B-8652-FE5D1FA4847C}" type="presParOf" srcId="{8A394526-DC5A-447D-891A-6D130B126B3D}" destId="{BF17761A-5695-463F-B443-BF159F6CE01A}" srcOrd="0" destOrd="0" presId="urn:microsoft.com/office/officeart/2008/layout/VerticalAccentList"/>
    <dgm:cxn modelId="{B3750A81-95E0-47B1-8E3F-4321406D051C}" type="presParOf" srcId="{D5B427EE-B84E-40CE-9D52-292D51EF12B4}" destId="{1EF8FC64-85A1-4A34-8E07-CD0C98BA973E}" srcOrd="4" destOrd="0" presId="urn:microsoft.com/office/officeart/2008/layout/VerticalAccentList"/>
    <dgm:cxn modelId="{BA8CB12F-D920-4371-9EAC-77E95A54CCEE}" type="presParOf" srcId="{1EF8FC64-85A1-4A34-8E07-CD0C98BA973E}" destId="{1D3DDF0D-95C1-4777-A2FD-8E46FB75D1D9}" srcOrd="0" destOrd="0" presId="urn:microsoft.com/office/officeart/2008/layout/VerticalAccentList"/>
    <dgm:cxn modelId="{2489ACBE-1A65-4C51-9B38-CC32ACF88C8B}" type="presParOf" srcId="{1EF8FC64-85A1-4A34-8E07-CD0C98BA973E}" destId="{3389DF88-4EC4-43E8-BE20-D0B8B6A60634}" srcOrd="1" destOrd="0" presId="urn:microsoft.com/office/officeart/2008/layout/VerticalAccentList"/>
    <dgm:cxn modelId="{EF96CD87-1162-453D-BCDE-07A7FC7C0648}" type="presParOf" srcId="{1EF8FC64-85A1-4A34-8E07-CD0C98BA973E}" destId="{83057819-DB47-40D2-82F5-ABE4BF6253D3}" srcOrd="2" destOrd="0" presId="urn:microsoft.com/office/officeart/2008/layout/VerticalAccentList"/>
    <dgm:cxn modelId="{37935ACA-9206-4EC0-9085-2942864CCBA4}" type="presParOf" srcId="{1EF8FC64-85A1-4A34-8E07-CD0C98BA973E}" destId="{DEFCB1D3-58A8-4295-B29A-2C06DF8F77A8}" srcOrd="3" destOrd="0" presId="urn:microsoft.com/office/officeart/2008/layout/VerticalAccentList"/>
    <dgm:cxn modelId="{62ACEFD9-5505-4A6A-8D3C-68BCAFC5AB7B}" type="presParOf" srcId="{1EF8FC64-85A1-4A34-8E07-CD0C98BA973E}" destId="{AD0C5384-8A91-4A21-B985-915AA4130859}" srcOrd="4" destOrd="0" presId="urn:microsoft.com/office/officeart/2008/layout/VerticalAccentList"/>
    <dgm:cxn modelId="{56A934E3-61FC-44E1-A494-517FAF82CC8C}" type="presParOf" srcId="{1EF8FC64-85A1-4A34-8E07-CD0C98BA973E}" destId="{88717D56-0CBF-4154-BEF4-60B1D21EADEC}" srcOrd="5" destOrd="0" presId="urn:microsoft.com/office/officeart/2008/layout/VerticalAccentList"/>
    <dgm:cxn modelId="{976E569A-E6EC-4C28-A253-976C39923318}" type="presParOf" srcId="{1EF8FC64-85A1-4A34-8E07-CD0C98BA973E}" destId="{C61E3AC2-BA7B-41E7-9202-A47E20D751F9}" srcOrd="6" destOrd="0" presId="urn:microsoft.com/office/officeart/2008/layout/VerticalAccentList"/>
    <dgm:cxn modelId="{52A34B05-DF64-4ACC-A4D3-6F749F2ADC4B}" type="presParOf" srcId="{1EF8FC64-85A1-4A34-8E07-CD0C98BA973E}" destId="{DBD76792-4812-480B-99BF-BB8A4043AC59}" srcOrd="7" destOrd="0" presId="urn:microsoft.com/office/officeart/2008/layout/VerticalAccentList"/>
    <dgm:cxn modelId="{592AFEEF-BD76-4A82-A7FA-3E7DCE1313BB}" type="presParOf" srcId="{D5B427EE-B84E-40CE-9D52-292D51EF12B4}" destId="{BE81C56C-E0D9-4085-BACD-AB07A78C4D1A}" srcOrd="5" destOrd="0" presId="urn:microsoft.com/office/officeart/2008/layout/VerticalAccentList"/>
    <dgm:cxn modelId="{114FA9D6-9CF5-4748-848F-1E64E05AA779}" type="presParOf" srcId="{D5B427EE-B84E-40CE-9D52-292D51EF12B4}" destId="{3B962EE4-F0E3-414B-AE4B-F63E79E5A431}" srcOrd="6" destOrd="0" presId="urn:microsoft.com/office/officeart/2008/layout/VerticalAccentList"/>
    <dgm:cxn modelId="{BFA6B74E-76D9-4F17-8639-62AE8CEE934F}" type="presParOf" srcId="{3B962EE4-F0E3-414B-AE4B-F63E79E5A431}" destId="{CE06E1E9-27BC-441A-A421-541AB592D19F}" srcOrd="0" destOrd="0" presId="urn:microsoft.com/office/officeart/2008/layout/VerticalAccentList"/>
    <dgm:cxn modelId="{3C70584F-6A9B-447C-BDB0-A3D8257B3595}" type="presParOf" srcId="{D5B427EE-B84E-40CE-9D52-292D51EF12B4}" destId="{69F008D2-3A7C-43B2-98A6-09D5C853C2F3}" srcOrd="7" destOrd="0" presId="urn:microsoft.com/office/officeart/2008/layout/VerticalAccentList"/>
    <dgm:cxn modelId="{01906622-DA23-402D-877A-FC19EEE91003}" type="presParOf" srcId="{69F008D2-3A7C-43B2-98A6-09D5C853C2F3}" destId="{1EE42D7D-643F-4B2D-939A-408A0A7CFCF9}" srcOrd="0" destOrd="0" presId="urn:microsoft.com/office/officeart/2008/layout/VerticalAccentList"/>
    <dgm:cxn modelId="{AEB257B3-CD50-4D46-B23B-8B18C5625703}" type="presParOf" srcId="{69F008D2-3A7C-43B2-98A6-09D5C853C2F3}" destId="{63E2EE35-199F-453F-B8BD-6C1CAA409433}" srcOrd="1" destOrd="0" presId="urn:microsoft.com/office/officeart/2008/layout/VerticalAccentList"/>
    <dgm:cxn modelId="{6835009D-1874-43DE-A1E8-0E4080B49539}" type="presParOf" srcId="{69F008D2-3A7C-43B2-98A6-09D5C853C2F3}" destId="{6AB62086-C1F3-4ED3-818C-1C0EEBD42A43}" srcOrd="2" destOrd="0" presId="urn:microsoft.com/office/officeart/2008/layout/VerticalAccentList"/>
    <dgm:cxn modelId="{A775488E-6EF2-406C-B0CA-DD06B600B6C9}" type="presParOf" srcId="{69F008D2-3A7C-43B2-98A6-09D5C853C2F3}" destId="{6766CA9B-4E99-4AD7-8F43-6F705EA8B6EC}" srcOrd="3" destOrd="0" presId="urn:microsoft.com/office/officeart/2008/layout/VerticalAccentList"/>
    <dgm:cxn modelId="{BC839411-E9B5-456E-AB2B-E9067817E9AE}" type="presParOf" srcId="{69F008D2-3A7C-43B2-98A6-09D5C853C2F3}" destId="{279FF3AF-4BE7-4C86-BEE6-1F4B82A00733}" srcOrd="4" destOrd="0" presId="urn:microsoft.com/office/officeart/2008/layout/VerticalAccentList"/>
    <dgm:cxn modelId="{37D279B0-6A56-4F68-AB50-B4C2AB496354}" type="presParOf" srcId="{69F008D2-3A7C-43B2-98A6-09D5C853C2F3}" destId="{D014CC1A-FB18-43F2-AE55-FA71098E6C13}" srcOrd="5" destOrd="0" presId="urn:microsoft.com/office/officeart/2008/layout/VerticalAccentList"/>
    <dgm:cxn modelId="{581E1672-0208-431F-AF2D-4D7D9443FFAA}" type="presParOf" srcId="{69F008D2-3A7C-43B2-98A6-09D5C853C2F3}" destId="{BF05F152-E732-439F-8A4D-C3DF4C1AF8E1}" srcOrd="6" destOrd="0" presId="urn:microsoft.com/office/officeart/2008/layout/VerticalAccentList"/>
    <dgm:cxn modelId="{7F5EA723-D9B1-4B5C-9A5D-1FB9FB688DB2}" type="presParOf" srcId="{69F008D2-3A7C-43B2-98A6-09D5C853C2F3}" destId="{3F37B40F-0904-4217-8CEF-558AEF11119A}" srcOrd="7" destOrd="0" presId="urn:microsoft.com/office/officeart/2008/layout/VerticalAccentList"/>
    <dgm:cxn modelId="{A9E64258-88A9-40EB-B09E-8DD8C9974FCC}" type="presParOf" srcId="{D5B427EE-B84E-40CE-9D52-292D51EF12B4}" destId="{023C003C-75B7-4B11-BF3A-9826B549FEBB}" srcOrd="8" destOrd="0" presId="urn:microsoft.com/office/officeart/2008/layout/VerticalAccentList"/>
    <dgm:cxn modelId="{28594590-0EE1-47F8-AAF8-297D6505C81E}" type="presParOf" srcId="{D5B427EE-B84E-40CE-9D52-292D51EF12B4}" destId="{8E3E87CB-1E9F-41C7-AF22-186FDF5B4E88}" srcOrd="9" destOrd="0" presId="urn:microsoft.com/office/officeart/2008/layout/VerticalAccentList"/>
    <dgm:cxn modelId="{31802270-2A40-4EDE-8D90-E7164DC124B7}" type="presParOf" srcId="{8E3E87CB-1E9F-41C7-AF22-186FDF5B4E88}" destId="{5313BF19-2168-4EFC-A24C-30C1FA30E931}" srcOrd="0" destOrd="0" presId="urn:microsoft.com/office/officeart/2008/layout/VerticalAccentList"/>
    <dgm:cxn modelId="{DE689A07-7209-40BF-AC81-F7EE0A9ACB87}" type="presParOf" srcId="{D5B427EE-B84E-40CE-9D52-292D51EF12B4}" destId="{9DDD720E-5061-4121-8527-973D59893972}" srcOrd="10" destOrd="0" presId="urn:microsoft.com/office/officeart/2008/layout/VerticalAccentList"/>
    <dgm:cxn modelId="{B7FF2C51-C37F-4DF5-B635-0EDEE038297B}" type="presParOf" srcId="{9DDD720E-5061-4121-8527-973D59893972}" destId="{4D001C07-BF7E-479B-9232-8AED2AC877DA}" srcOrd="0" destOrd="0" presId="urn:microsoft.com/office/officeart/2008/layout/VerticalAccentList"/>
    <dgm:cxn modelId="{83376FC6-DFFF-481C-B7CC-625E83248454}" type="presParOf" srcId="{9DDD720E-5061-4121-8527-973D59893972}" destId="{55A1EBBF-88FB-400C-8772-A487FD448769}" srcOrd="1" destOrd="0" presId="urn:microsoft.com/office/officeart/2008/layout/VerticalAccentList"/>
    <dgm:cxn modelId="{56708ADE-FC84-4FBF-95E3-D854550034FD}" type="presParOf" srcId="{9DDD720E-5061-4121-8527-973D59893972}" destId="{8EECB9F9-01C7-41D1-B6F3-9B3546962668}" srcOrd="2" destOrd="0" presId="urn:microsoft.com/office/officeart/2008/layout/VerticalAccentList"/>
    <dgm:cxn modelId="{28B3AA22-3745-432A-929C-1AC586A17310}" type="presParOf" srcId="{9DDD720E-5061-4121-8527-973D59893972}" destId="{253A1E53-D65F-4D2A-9CDF-51444F760BBC}" srcOrd="3" destOrd="0" presId="urn:microsoft.com/office/officeart/2008/layout/VerticalAccentList"/>
    <dgm:cxn modelId="{013FB525-E99B-4766-AB13-276FA062E535}" type="presParOf" srcId="{9DDD720E-5061-4121-8527-973D59893972}" destId="{EB714F71-0BC9-4BF5-B219-88D0B5D59B68}" srcOrd="4" destOrd="0" presId="urn:microsoft.com/office/officeart/2008/layout/VerticalAccentList"/>
    <dgm:cxn modelId="{71CF3D78-D3A3-4719-9817-4CEB50AA065D}" type="presParOf" srcId="{9DDD720E-5061-4121-8527-973D59893972}" destId="{CA530508-1566-4D8C-87D5-A4F249D8CB0B}" srcOrd="5" destOrd="0" presId="urn:microsoft.com/office/officeart/2008/layout/VerticalAccentList"/>
    <dgm:cxn modelId="{D2E815B2-94BC-4095-9BD1-CA96AA488363}" type="presParOf" srcId="{9DDD720E-5061-4121-8527-973D59893972}" destId="{E6B17569-E664-4EAB-A7A4-BDD2483FF757}" srcOrd="6" destOrd="0" presId="urn:microsoft.com/office/officeart/2008/layout/VerticalAccentList"/>
    <dgm:cxn modelId="{8E46C77C-BEBD-49D2-A1DF-B9353D2ADC74}" type="presParOf" srcId="{9DDD720E-5061-4121-8527-973D59893972}" destId="{A75FC5D2-865F-4BFA-B11F-C64E19BFD23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D1FA-DA52-4A99-963C-9A9A67BC233F}">
      <dsp:nvSpPr>
        <dsp:cNvPr id="0" name=""/>
        <dsp:cNvSpPr/>
      </dsp:nvSpPr>
      <dsp:spPr>
        <a:xfrm>
          <a:off x="1897175" y="3182"/>
          <a:ext cx="4115603" cy="37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1897175" y="3182"/>
        <a:ext cx="4115603" cy="374145"/>
      </dsp:txXfrm>
    </dsp:sp>
    <dsp:sp modelId="{BC0DC581-6182-4EEE-BEAB-F5E633876153}">
      <dsp:nvSpPr>
        <dsp:cNvPr id="0" name=""/>
        <dsp:cNvSpPr/>
      </dsp:nvSpPr>
      <dsp:spPr>
        <a:xfrm>
          <a:off x="1897175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20933-D711-44E2-A32B-0B7C642372AB}">
      <dsp:nvSpPr>
        <dsp:cNvPr id="0" name=""/>
        <dsp:cNvSpPr/>
      </dsp:nvSpPr>
      <dsp:spPr>
        <a:xfrm>
          <a:off x="2475646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F71B9-CE4C-48CA-8F23-3224E0A2B063}">
      <dsp:nvSpPr>
        <dsp:cNvPr id="0" name=""/>
        <dsp:cNvSpPr/>
      </dsp:nvSpPr>
      <dsp:spPr>
        <a:xfrm>
          <a:off x="3054574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C366-024C-435D-BF51-314695F3C2CC}">
      <dsp:nvSpPr>
        <dsp:cNvPr id="0" name=""/>
        <dsp:cNvSpPr/>
      </dsp:nvSpPr>
      <dsp:spPr>
        <a:xfrm>
          <a:off x="3633045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D4AE0-DF1F-4CC9-A70E-3BD1947B74C9}">
      <dsp:nvSpPr>
        <dsp:cNvPr id="0" name=""/>
        <dsp:cNvSpPr/>
      </dsp:nvSpPr>
      <dsp:spPr>
        <a:xfrm>
          <a:off x="4211973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6FC62-50C0-4190-98BD-14FDA03174FC}">
      <dsp:nvSpPr>
        <dsp:cNvPr id="0" name=""/>
        <dsp:cNvSpPr/>
      </dsp:nvSpPr>
      <dsp:spPr>
        <a:xfrm>
          <a:off x="4790444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74663-29A1-415A-A173-8681477F5726}">
      <dsp:nvSpPr>
        <dsp:cNvPr id="0" name=""/>
        <dsp:cNvSpPr/>
      </dsp:nvSpPr>
      <dsp:spPr>
        <a:xfrm>
          <a:off x="5369373" y="377328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99E5E-D515-4629-B4BE-171A4E323431}">
      <dsp:nvSpPr>
        <dsp:cNvPr id="0" name=""/>
        <dsp:cNvSpPr/>
      </dsp:nvSpPr>
      <dsp:spPr>
        <a:xfrm>
          <a:off x="1897175" y="453543"/>
          <a:ext cx="4169106" cy="60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Titrasi permanganometri</a:t>
          </a:r>
          <a:endParaRPr lang="id-ID" sz="1700" kern="1200" dirty="0"/>
        </a:p>
      </dsp:txBody>
      <dsp:txXfrm>
        <a:off x="1897175" y="453543"/>
        <a:ext cx="4169106" cy="609719"/>
      </dsp:txXfrm>
    </dsp:sp>
    <dsp:sp modelId="{BF17761A-5695-463F-B443-BF159F6CE01A}">
      <dsp:nvSpPr>
        <dsp:cNvPr id="0" name=""/>
        <dsp:cNvSpPr/>
      </dsp:nvSpPr>
      <dsp:spPr>
        <a:xfrm>
          <a:off x="1897175" y="1191804"/>
          <a:ext cx="4115603" cy="37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Yang banyak digunakan di dunia farmasi</a:t>
          </a:r>
          <a:endParaRPr lang="id-ID" sz="1700" kern="1200" dirty="0"/>
        </a:p>
      </dsp:txBody>
      <dsp:txXfrm>
        <a:off x="1897175" y="1191804"/>
        <a:ext cx="4115603" cy="374145"/>
      </dsp:txXfrm>
    </dsp:sp>
    <dsp:sp modelId="{1D3DDF0D-95C1-4777-A2FD-8E46FB75D1D9}">
      <dsp:nvSpPr>
        <dsp:cNvPr id="0" name=""/>
        <dsp:cNvSpPr/>
      </dsp:nvSpPr>
      <dsp:spPr>
        <a:xfrm>
          <a:off x="1897175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9DF88-4EC4-43E8-BE20-D0B8B6A60634}">
      <dsp:nvSpPr>
        <dsp:cNvPr id="0" name=""/>
        <dsp:cNvSpPr/>
      </dsp:nvSpPr>
      <dsp:spPr>
        <a:xfrm>
          <a:off x="2475646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57819-DB47-40D2-82F5-ABE4BF6253D3}">
      <dsp:nvSpPr>
        <dsp:cNvPr id="0" name=""/>
        <dsp:cNvSpPr/>
      </dsp:nvSpPr>
      <dsp:spPr>
        <a:xfrm>
          <a:off x="3054574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B1D3-58A8-4295-B29A-2C06DF8F77A8}">
      <dsp:nvSpPr>
        <dsp:cNvPr id="0" name=""/>
        <dsp:cNvSpPr/>
      </dsp:nvSpPr>
      <dsp:spPr>
        <a:xfrm>
          <a:off x="3633045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C5384-8A91-4A21-B985-915AA4130859}">
      <dsp:nvSpPr>
        <dsp:cNvPr id="0" name=""/>
        <dsp:cNvSpPr/>
      </dsp:nvSpPr>
      <dsp:spPr>
        <a:xfrm>
          <a:off x="4211973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7D56-0CBF-4154-BEF4-60B1D21EADEC}">
      <dsp:nvSpPr>
        <dsp:cNvPr id="0" name=""/>
        <dsp:cNvSpPr/>
      </dsp:nvSpPr>
      <dsp:spPr>
        <a:xfrm>
          <a:off x="4790444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3AC2-BA7B-41E7-9202-A47E20D751F9}">
      <dsp:nvSpPr>
        <dsp:cNvPr id="0" name=""/>
        <dsp:cNvSpPr/>
      </dsp:nvSpPr>
      <dsp:spPr>
        <a:xfrm>
          <a:off x="5369373" y="1565950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76792-4812-480B-99BF-BB8A4043AC59}">
      <dsp:nvSpPr>
        <dsp:cNvPr id="0" name=""/>
        <dsp:cNvSpPr/>
      </dsp:nvSpPr>
      <dsp:spPr>
        <a:xfrm>
          <a:off x="1897175" y="1642164"/>
          <a:ext cx="4169106" cy="60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Titrasi iodometri</a:t>
          </a:r>
          <a:endParaRPr lang="id-ID" sz="1700" kern="1200" dirty="0"/>
        </a:p>
      </dsp:txBody>
      <dsp:txXfrm>
        <a:off x="1897175" y="1642164"/>
        <a:ext cx="4169106" cy="609719"/>
      </dsp:txXfrm>
    </dsp:sp>
    <dsp:sp modelId="{CE06E1E9-27BC-441A-A421-541AB592D19F}">
      <dsp:nvSpPr>
        <dsp:cNvPr id="0" name=""/>
        <dsp:cNvSpPr/>
      </dsp:nvSpPr>
      <dsp:spPr>
        <a:xfrm>
          <a:off x="1897175" y="2380426"/>
          <a:ext cx="4115603" cy="37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1897175" y="2380426"/>
        <a:ext cx="4115603" cy="374145"/>
      </dsp:txXfrm>
    </dsp:sp>
    <dsp:sp modelId="{1EE42D7D-643F-4B2D-939A-408A0A7CFCF9}">
      <dsp:nvSpPr>
        <dsp:cNvPr id="0" name=""/>
        <dsp:cNvSpPr/>
      </dsp:nvSpPr>
      <dsp:spPr>
        <a:xfrm>
          <a:off x="1897175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EE35-199F-453F-B8BD-6C1CAA409433}">
      <dsp:nvSpPr>
        <dsp:cNvPr id="0" name=""/>
        <dsp:cNvSpPr/>
      </dsp:nvSpPr>
      <dsp:spPr>
        <a:xfrm>
          <a:off x="2475646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62086-C1F3-4ED3-818C-1C0EEBD42A43}">
      <dsp:nvSpPr>
        <dsp:cNvPr id="0" name=""/>
        <dsp:cNvSpPr/>
      </dsp:nvSpPr>
      <dsp:spPr>
        <a:xfrm>
          <a:off x="3054574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6CA9B-4E99-4AD7-8F43-6F705EA8B6EC}">
      <dsp:nvSpPr>
        <dsp:cNvPr id="0" name=""/>
        <dsp:cNvSpPr/>
      </dsp:nvSpPr>
      <dsp:spPr>
        <a:xfrm>
          <a:off x="3633045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FF3AF-4BE7-4C86-BEE6-1F4B82A00733}">
      <dsp:nvSpPr>
        <dsp:cNvPr id="0" name=""/>
        <dsp:cNvSpPr/>
      </dsp:nvSpPr>
      <dsp:spPr>
        <a:xfrm>
          <a:off x="4211973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4CC1A-FB18-43F2-AE55-FA71098E6C13}">
      <dsp:nvSpPr>
        <dsp:cNvPr id="0" name=""/>
        <dsp:cNvSpPr/>
      </dsp:nvSpPr>
      <dsp:spPr>
        <a:xfrm>
          <a:off x="4790444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5F152-E732-439F-8A4D-C3DF4C1AF8E1}">
      <dsp:nvSpPr>
        <dsp:cNvPr id="0" name=""/>
        <dsp:cNvSpPr/>
      </dsp:nvSpPr>
      <dsp:spPr>
        <a:xfrm>
          <a:off x="5369373" y="2754571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7B40F-0904-4217-8CEF-558AEF11119A}">
      <dsp:nvSpPr>
        <dsp:cNvPr id="0" name=""/>
        <dsp:cNvSpPr/>
      </dsp:nvSpPr>
      <dsp:spPr>
        <a:xfrm>
          <a:off x="1897175" y="2830786"/>
          <a:ext cx="4169106" cy="60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Titrasi cerimetri</a:t>
          </a:r>
          <a:endParaRPr lang="id-ID" sz="1700" kern="1200" dirty="0"/>
        </a:p>
      </dsp:txBody>
      <dsp:txXfrm>
        <a:off x="1897175" y="2830786"/>
        <a:ext cx="4169106" cy="609719"/>
      </dsp:txXfrm>
    </dsp:sp>
    <dsp:sp modelId="{5313BF19-2168-4EFC-A24C-30C1FA30E931}">
      <dsp:nvSpPr>
        <dsp:cNvPr id="0" name=""/>
        <dsp:cNvSpPr/>
      </dsp:nvSpPr>
      <dsp:spPr>
        <a:xfrm>
          <a:off x="1897175" y="3569047"/>
          <a:ext cx="4115603" cy="374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 dirty="0"/>
        </a:p>
      </dsp:txBody>
      <dsp:txXfrm>
        <a:off x="1897175" y="3569047"/>
        <a:ext cx="4115603" cy="374145"/>
      </dsp:txXfrm>
    </dsp:sp>
    <dsp:sp modelId="{4D001C07-BF7E-479B-9232-8AED2AC877DA}">
      <dsp:nvSpPr>
        <dsp:cNvPr id="0" name=""/>
        <dsp:cNvSpPr/>
      </dsp:nvSpPr>
      <dsp:spPr>
        <a:xfrm>
          <a:off x="1897175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EBBF-88FB-400C-8772-A487FD448769}">
      <dsp:nvSpPr>
        <dsp:cNvPr id="0" name=""/>
        <dsp:cNvSpPr/>
      </dsp:nvSpPr>
      <dsp:spPr>
        <a:xfrm>
          <a:off x="2475646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B9F9-01C7-41D1-B6F3-9B3546962668}">
      <dsp:nvSpPr>
        <dsp:cNvPr id="0" name=""/>
        <dsp:cNvSpPr/>
      </dsp:nvSpPr>
      <dsp:spPr>
        <a:xfrm>
          <a:off x="3054574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A1E53-D65F-4D2A-9CDF-51444F760BBC}">
      <dsp:nvSpPr>
        <dsp:cNvPr id="0" name=""/>
        <dsp:cNvSpPr/>
      </dsp:nvSpPr>
      <dsp:spPr>
        <a:xfrm>
          <a:off x="3633045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14F71-0BC9-4BF5-B219-88D0B5D59B68}">
      <dsp:nvSpPr>
        <dsp:cNvPr id="0" name=""/>
        <dsp:cNvSpPr/>
      </dsp:nvSpPr>
      <dsp:spPr>
        <a:xfrm>
          <a:off x="4211973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30508-1566-4D8C-87D5-A4F249D8CB0B}">
      <dsp:nvSpPr>
        <dsp:cNvPr id="0" name=""/>
        <dsp:cNvSpPr/>
      </dsp:nvSpPr>
      <dsp:spPr>
        <a:xfrm>
          <a:off x="4790444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17569-E664-4EAB-A7A4-BDD2483FF757}">
      <dsp:nvSpPr>
        <dsp:cNvPr id="0" name=""/>
        <dsp:cNvSpPr/>
      </dsp:nvSpPr>
      <dsp:spPr>
        <a:xfrm>
          <a:off x="5369373" y="3943193"/>
          <a:ext cx="963051" cy="7621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FC5D2-865F-4BFA-B11F-C64E19BFD23C}">
      <dsp:nvSpPr>
        <dsp:cNvPr id="0" name=""/>
        <dsp:cNvSpPr/>
      </dsp:nvSpPr>
      <dsp:spPr>
        <a:xfrm>
          <a:off x="1897175" y="4019408"/>
          <a:ext cx="4169106" cy="60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Titrasi Bromometri</a:t>
          </a:r>
          <a:endParaRPr lang="id-ID" sz="1700" kern="1200" dirty="0"/>
        </a:p>
      </dsp:txBody>
      <dsp:txXfrm>
        <a:off x="1897175" y="4019408"/>
        <a:ext cx="4169106" cy="60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03261-2CC2-4D5F-ADDE-6F8D0FA5F2E8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D5ED-FFE3-4909-8F31-2494CF767B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3E120-B543-45F4-B520-F0C597D1B42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DA023-66C2-40B1-8F42-EACD1A19B820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E6AFC-232A-4EEB-A449-C72A87BE304F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CF69A-5BF3-422F-930C-F232C5873275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6434832F-E087-427C-83E9-3CE3123E9CE5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BDF7-026C-42C8-8749-0FA069C3D4C6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417134-3F9E-4477-AA08-9090B1CB5FAB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F2E73-BC58-4BFE-86B4-C17B8549EBBA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6428F-CF47-4C2C-923C-F8DDDB51B1AA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338AD-9F7D-4688-96D7-3235DD090676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EA861-3C61-4E74-B20F-80CE9FD3B4A9}" type="slidenum">
              <a:rPr lang="en-US" smtClean="0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E8907-FCB1-44E8-95C5-E8287D8E822F}" type="slidenum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Titrasi redoks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5638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850" y="0"/>
            <a:ext cx="9349932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</a:rPr>
              <a:t>Penentuan </a:t>
            </a:r>
            <a:r>
              <a:rPr lang="id-ID" sz="2400" dirty="0">
                <a:solidFill>
                  <a:srgbClr val="FF0000"/>
                </a:solidFill>
                <a:latin typeface="Arial Black" pitchFamily="34" charset="0"/>
              </a:rPr>
              <a:t>Nitrit</a:t>
            </a:r>
          </a:p>
          <a:p>
            <a:pPr>
              <a:defRPr/>
            </a:pPr>
            <a:endParaRPr lang="id-ID" sz="2400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Berdasar reaksi :</a:t>
            </a:r>
          </a:p>
          <a:p>
            <a:pPr>
              <a:defRPr/>
            </a:pP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5NO</a:t>
            </a:r>
            <a:r>
              <a:rPr lang="id-ID" sz="2400" baseline="-25000" dirty="0" smtClean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baseline="30000" dirty="0" smtClean="0">
                <a:solidFill>
                  <a:prstClr val="white"/>
                </a:solidFill>
                <a:latin typeface="Arial Black" pitchFamily="34" charset="0"/>
              </a:rPr>
              <a:t>-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2MnO</a:t>
            </a:r>
            <a:r>
              <a:rPr lang="id-ID" sz="2400" baseline="-25000" dirty="0" smtClean="0">
                <a:solidFill>
                  <a:prstClr val="white"/>
                </a:solidFill>
                <a:latin typeface="Arial Black" pitchFamily="34" charset="0"/>
              </a:rPr>
              <a:t>4</a:t>
            </a:r>
            <a:r>
              <a:rPr lang="id-ID" sz="2400" baseline="30000" dirty="0" smtClean="0">
                <a:solidFill>
                  <a:prstClr val="white"/>
                </a:solidFill>
                <a:latin typeface="Arial Black" pitchFamily="34" charset="0"/>
              </a:rPr>
              <a:t>-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 6H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 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5NO</a:t>
            </a:r>
            <a:r>
              <a:rPr lang="id-ID" sz="2400" baseline="-25000" dirty="0" smtClean="0">
                <a:solidFill>
                  <a:prstClr val="white"/>
                </a:solidFill>
                <a:latin typeface="Arial Black" pitchFamily="34" charset="0"/>
              </a:rPr>
              <a:t>3</a:t>
            </a:r>
            <a:r>
              <a:rPr lang="id-ID" sz="2400" baseline="30000" dirty="0" smtClean="0">
                <a:solidFill>
                  <a:prstClr val="white"/>
                </a:solidFill>
                <a:latin typeface="Arial Black" pitchFamily="34" charset="0"/>
              </a:rPr>
              <a:t>-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2Mn</a:t>
            </a:r>
            <a:r>
              <a:rPr lang="id-ID" sz="2400" baseline="30000" dirty="0" smtClean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+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+ 3.H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O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Krn oks  ion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-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+ 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O            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3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+ 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2H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+ 2e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-</a:t>
            </a:r>
            <a:endParaRPr lang="id-ID" sz="2400" baseline="30000" dirty="0">
              <a:solidFill>
                <a:prstClr val="white"/>
              </a:solidFill>
              <a:latin typeface="Arial Black" pitchFamily="34" charset="0"/>
            </a:endParaRP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                                n = 2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</a:t>
            </a:r>
            <a:r>
              <a:rPr lang="id-ID" sz="2400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1 </a:t>
            </a: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mgrek </a:t>
            </a:r>
            <a:r>
              <a:rPr lang="id-ID" sz="2400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NO</a:t>
            </a:r>
            <a:r>
              <a:rPr lang="id-ID" sz="2400" baseline="-25000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baseline="30000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-</a:t>
            </a:r>
            <a:r>
              <a:rPr lang="id-ID" sz="2400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 =  ½ </a:t>
            </a: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mmol</a:t>
            </a:r>
            <a:endParaRPr lang="id-ID" sz="2400" dirty="0">
              <a:solidFill>
                <a:srgbClr val="FF0000"/>
              </a:solidFill>
              <a:latin typeface="Arial Black" pitchFamily="34" charset="0"/>
              <a:sym typeface="Wingdings" pitchFamily="2" charset="2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Ciri khusus penetapan ini, nitrit siap terurai oleh H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</a:t>
            </a:r>
          </a:p>
          <a:p>
            <a:pPr marL="342900" indent="-342900">
              <a:buFont typeface="Wingdings" pitchFamily="2" charset="2"/>
              <a:buChar char="à"/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Nitrogen oksida.</a:t>
            </a: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     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+ 2H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  2HNO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  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(g)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+  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2(g)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+ 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05250" y="1219200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97312" y="1371600"/>
            <a:ext cx="4397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7219" y="3810000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7218" y="3962400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4712" y="2118450"/>
            <a:ext cx="4714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84712" y="1981200"/>
            <a:ext cx="4714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0" y="5562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8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0" y="155575"/>
            <a:ext cx="9123363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Pada analisa agar tidak kehilangan  NO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</a:rPr>
              <a:t>2 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dalam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penetapannya 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</a:t>
            </a:r>
            <a:r>
              <a:rPr lang="id-ID" sz="240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prosedur titrasi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dilakukan </a:t>
            </a:r>
            <a:r>
              <a:rPr lang="id-ID" sz="240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terbalik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.</a:t>
            </a:r>
          </a:p>
          <a:p>
            <a:endParaRPr lang="id-ID" sz="2400">
              <a:solidFill>
                <a:prstClr val="white"/>
              </a:solidFill>
              <a:latin typeface="Arial Black" pitchFamily="34" charset="0"/>
              <a:sym typeface="Wingdings" pitchFamily="2" charset="2"/>
            </a:endParaRP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Dalam kasus ini larutan KMnO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4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yg telah diasam kan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dititrasi dg larutan nitrit netral.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Ketika lrt nitrit ketemu KMnO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4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,  akan teroksidasi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langsung menjadi nitrat dan tdk terbentuk NO </a:t>
            </a:r>
          </a:p>
          <a:p>
            <a:endParaRPr lang="id-ID" sz="2400">
              <a:solidFill>
                <a:prstClr val="white"/>
              </a:solidFill>
              <a:latin typeface="Arial Black" pitchFamily="34" charset="0"/>
              <a:sym typeface="Wingdings" pitchFamily="2" charset="2"/>
            </a:endParaRPr>
          </a:p>
          <a:p>
            <a:endParaRPr lang="id-ID" sz="2400">
              <a:solidFill>
                <a:prstClr val="white"/>
              </a:solidFill>
              <a:latin typeface="Arial Black" pitchFamily="34" charset="0"/>
              <a:sym typeface="Wingdings" pitchFamily="2" charset="2"/>
            </a:endParaRP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                            titrasi</a:t>
            </a:r>
          </a:p>
          <a:p>
            <a:endParaRPr lang="id-ID" sz="2400">
              <a:solidFill>
                <a:prstClr val="white"/>
              </a:solidFill>
              <a:latin typeface="Arial Black" pitchFamily="34" charset="0"/>
              <a:sym typeface="Wingdings" pitchFamily="2" charset="2"/>
            </a:endParaRPr>
          </a:p>
          <a:p>
            <a:endParaRPr lang="id-ID" sz="2400">
              <a:solidFill>
                <a:prstClr val="white"/>
              </a:solidFill>
              <a:latin typeface="Arial Black" pitchFamily="34" charset="0"/>
              <a:sym typeface="Wingdings" pitchFamily="2" charset="2"/>
            </a:endParaRP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                                   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                                      25 mL lrt KMnO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</a:rPr>
              <a:t>4  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(+) H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SO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</a:rPr>
              <a:t>4 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1:4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0825" y="335756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prstClr val="white"/>
                </a:solidFill>
              </a:rPr>
              <a:t>Lrt nitrit W gr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005682" y="3836194"/>
            <a:ext cx="914400" cy="261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65225" y="3509963"/>
            <a:ext cx="166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>
            <a:off x="971550" y="4445000"/>
            <a:ext cx="1127125" cy="85566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prstClr val="white"/>
                </a:solidFill>
              </a:rPr>
              <a:t>250 Lrt nitrit</a:t>
            </a:r>
          </a:p>
          <a:p>
            <a:pPr algn="ctr">
              <a:defRPr/>
            </a:pPr>
            <a:r>
              <a:rPr lang="id-ID" dirty="0">
                <a:solidFill>
                  <a:prstClr val="white"/>
                </a:solidFill>
              </a:rPr>
              <a:t>0,02N</a:t>
            </a:r>
          </a:p>
        </p:txBody>
      </p:sp>
      <p:sp>
        <p:nvSpPr>
          <p:cNvPr id="17" name="Oval 16"/>
          <p:cNvSpPr/>
          <p:nvPr/>
        </p:nvSpPr>
        <p:spPr>
          <a:xfrm>
            <a:off x="2968625" y="3030538"/>
            <a:ext cx="1905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>
            <a:stCxn id="17" idx="5"/>
          </p:cNvCxnSpPr>
          <p:nvPr/>
        </p:nvCxnSpPr>
        <p:spPr>
          <a:xfrm>
            <a:off x="3132138" y="3160713"/>
            <a:ext cx="23812" cy="12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019425" y="3160713"/>
            <a:ext cx="28575" cy="124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1997869" y="4187032"/>
            <a:ext cx="800100" cy="3603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79613" y="4802188"/>
            <a:ext cx="23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78100" y="3967163"/>
            <a:ext cx="39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997200" y="4445000"/>
            <a:ext cx="269875" cy="20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37" name="Trapezoid 36"/>
          <p:cNvSpPr/>
          <p:nvPr/>
        </p:nvSpPr>
        <p:spPr>
          <a:xfrm>
            <a:off x="2578100" y="4652963"/>
            <a:ext cx="1077913" cy="110966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000" dirty="0">
                <a:solidFill>
                  <a:prstClr val="white"/>
                </a:solidFill>
              </a:rPr>
              <a:t>250 mL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438525" y="5124450"/>
            <a:ext cx="346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67075" y="335756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6750" y="5943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itrasi iodometri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tipe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Iodometri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iodimetri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Iodometri</a:t>
            </a:r>
            <a:r>
              <a:rPr lang="en-US" dirty="0" smtClean="0"/>
              <a:t> : </a:t>
            </a:r>
            <a:r>
              <a:rPr lang="en-US" dirty="0" err="1" smtClean="0"/>
              <a:t>titrasi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sampel</a:t>
            </a:r>
            <a:r>
              <a:rPr lang="en-US" dirty="0" smtClean="0"/>
              <a:t> + I2 </a:t>
            </a:r>
            <a:r>
              <a:rPr lang="en-US" dirty="0" err="1" smtClean="0"/>
              <a:t>berlebih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Sisa</a:t>
            </a:r>
            <a:r>
              <a:rPr lang="en-US" dirty="0" smtClean="0"/>
              <a:t> I2 + (S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en-US" baseline="30000" dirty="0" smtClean="0"/>
              <a:t>2-</a:t>
            </a:r>
            <a:r>
              <a:rPr lang="en-US" dirty="0" smtClean="0"/>
              <a:t>                 I</a:t>
            </a:r>
            <a:r>
              <a:rPr lang="en-US" baseline="30000" dirty="0" smtClean="0"/>
              <a:t>-</a:t>
            </a:r>
            <a:r>
              <a:rPr lang="en-US" dirty="0" smtClean="0"/>
              <a:t>   +   S</a:t>
            </a:r>
            <a:r>
              <a:rPr lang="en-US" baseline="-25000" dirty="0" smtClean="0"/>
              <a:t>4</a:t>
            </a:r>
            <a:r>
              <a:rPr lang="en-US" dirty="0" smtClean="0"/>
              <a:t>O</a:t>
            </a:r>
            <a:r>
              <a:rPr lang="en-US" baseline="-25000" dirty="0" smtClean="0"/>
              <a:t>6</a:t>
            </a:r>
            <a:r>
              <a:rPr lang="en-US" baseline="30000" dirty="0" smtClean="0"/>
              <a:t>2-</a:t>
            </a:r>
          </a:p>
          <a:p>
            <a:pPr>
              <a:buNone/>
            </a:pPr>
            <a:r>
              <a:rPr lang="en-US" dirty="0" err="1" smtClean="0"/>
              <a:t>Indikator</a:t>
            </a:r>
            <a:r>
              <a:rPr lang="en-US" dirty="0" smtClean="0"/>
              <a:t> : </a:t>
            </a:r>
            <a:r>
              <a:rPr lang="en-US" dirty="0" err="1" smtClean="0"/>
              <a:t>lar</a:t>
            </a:r>
            <a:r>
              <a:rPr lang="en-US" dirty="0" smtClean="0"/>
              <a:t> kanji</a:t>
            </a:r>
          </a:p>
          <a:p>
            <a:pPr>
              <a:buNone/>
            </a:pP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: </a:t>
            </a:r>
            <a:r>
              <a:rPr lang="en-US" dirty="0" err="1" smtClean="0"/>
              <a:t>biru</a:t>
            </a:r>
            <a:r>
              <a:rPr lang="en-US" dirty="0" smtClean="0"/>
              <a:t>                 </a:t>
            </a:r>
            <a:r>
              <a:rPr lang="en-US" dirty="0" err="1" smtClean="0"/>
              <a:t>bening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04509" y="5029200"/>
            <a:ext cx="6096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657600" y="3796145"/>
            <a:ext cx="7620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56388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Titrasi tidak langsung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vitamin C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N </a:t>
            </a:r>
            <a:r>
              <a:rPr lang="en-US" dirty="0" err="1" smtClean="0"/>
              <a:t>vit</a:t>
            </a:r>
            <a:r>
              <a:rPr lang="en-US" dirty="0" smtClean="0"/>
              <a:t> C = (VN) I2-  (V N) </a:t>
            </a:r>
            <a:r>
              <a:rPr lang="en-US" dirty="0" err="1" smtClean="0"/>
              <a:t>tiosulfat</a:t>
            </a:r>
            <a:r>
              <a:rPr lang="en-US" dirty="0" smtClean="0"/>
              <a:t>/ V </a:t>
            </a:r>
            <a:r>
              <a:rPr lang="en-US" dirty="0" err="1" smtClean="0"/>
              <a:t>vit</a:t>
            </a:r>
            <a:r>
              <a:rPr lang="en-US" dirty="0" smtClean="0"/>
              <a:t> C</a:t>
            </a:r>
          </a:p>
          <a:p>
            <a:pPr>
              <a:buNone/>
            </a:pPr>
            <a:r>
              <a:rPr lang="en-US" dirty="0" smtClean="0"/>
              <a:t>g </a:t>
            </a:r>
            <a:r>
              <a:rPr lang="en-US" dirty="0" err="1" smtClean="0"/>
              <a:t>vit</a:t>
            </a:r>
            <a:r>
              <a:rPr lang="en-US" dirty="0" smtClean="0"/>
              <a:t> C = N x BE </a:t>
            </a:r>
            <a:r>
              <a:rPr lang="en-US" dirty="0" err="1" smtClean="0"/>
              <a:t>vit.c</a:t>
            </a:r>
            <a:r>
              <a:rPr lang="en-US" dirty="0" smtClean="0"/>
              <a:t> x V </a:t>
            </a:r>
            <a:r>
              <a:rPr lang="en-US" dirty="0" err="1" smtClean="0"/>
              <a:t>vit</a:t>
            </a:r>
            <a:r>
              <a:rPr lang="en-US" dirty="0" smtClean="0"/>
              <a:t> C.(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labu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Bm</a:t>
            </a:r>
            <a:r>
              <a:rPr lang="en-US" dirty="0" smtClean="0"/>
              <a:t> </a:t>
            </a:r>
            <a:r>
              <a:rPr lang="en-US" dirty="0" err="1" smtClean="0"/>
              <a:t>vit</a:t>
            </a:r>
            <a:r>
              <a:rPr lang="en-US" dirty="0" smtClean="0"/>
              <a:t> C : 176,13</a:t>
            </a:r>
          </a:p>
          <a:p>
            <a:pPr>
              <a:buNone/>
            </a:pPr>
            <a:r>
              <a:rPr lang="en-US" dirty="0" smtClean="0"/>
              <a:t>BE </a:t>
            </a:r>
            <a:r>
              <a:rPr lang="en-US" dirty="0" err="1" smtClean="0"/>
              <a:t>vit</a:t>
            </a:r>
            <a:r>
              <a:rPr lang="en-US" dirty="0" smtClean="0"/>
              <a:t> C  176,13/2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0" y="5791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itrasi iodimetri (langsung)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Pentiter</a:t>
            </a:r>
            <a:r>
              <a:rPr lang="en-US" dirty="0" smtClean="0"/>
              <a:t> : I2</a:t>
            </a:r>
          </a:p>
          <a:p>
            <a:pPr>
              <a:buNone/>
            </a:pPr>
            <a:r>
              <a:rPr lang="en-US" dirty="0" err="1" smtClean="0"/>
              <a:t>Reaksi</a:t>
            </a:r>
            <a:r>
              <a:rPr lang="en-US" dirty="0" smtClean="0"/>
              <a:t> :  </a:t>
            </a:r>
            <a:r>
              <a:rPr lang="en-US" dirty="0" err="1" smtClean="0"/>
              <a:t>sampel</a:t>
            </a:r>
            <a:r>
              <a:rPr lang="en-US" dirty="0" smtClean="0"/>
              <a:t> + I2                I</a:t>
            </a:r>
            <a:r>
              <a:rPr lang="en-US" baseline="30000" dirty="0" smtClean="0"/>
              <a:t>-</a:t>
            </a:r>
          </a:p>
          <a:p>
            <a:pPr>
              <a:buNone/>
            </a:pPr>
            <a:r>
              <a:rPr lang="en-US" sz="3200" baseline="30000" dirty="0" err="1" smtClean="0"/>
              <a:t>Indikator</a:t>
            </a:r>
            <a:r>
              <a:rPr lang="en-US" sz="2800" baseline="30000" dirty="0" smtClean="0"/>
              <a:t> :</a:t>
            </a:r>
            <a:r>
              <a:rPr lang="en-US" sz="2800" dirty="0" smtClean="0"/>
              <a:t> </a:t>
            </a:r>
            <a:r>
              <a:rPr lang="en-US" sz="2800" dirty="0" err="1" smtClean="0"/>
              <a:t>laruran</a:t>
            </a:r>
            <a:r>
              <a:rPr lang="en-US" sz="2800" dirty="0" smtClean="0"/>
              <a:t> kanji</a:t>
            </a:r>
            <a:endParaRPr lang="en-US" sz="2800" baseline="30000" dirty="0" smtClean="0"/>
          </a:p>
          <a:p>
            <a:pPr>
              <a:buNone/>
            </a:pPr>
            <a:r>
              <a:rPr lang="en-US" sz="3200" baseline="30000" dirty="0" err="1" smtClean="0"/>
              <a:t>Perubahanp</a:t>
            </a:r>
            <a:r>
              <a:rPr lang="en-US" sz="3200" baseline="30000" dirty="0" smtClean="0"/>
              <a:t> </a:t>
            </a:r>
            <a:r>
              <a:rPr lang="en-US" sz="3200" baseline="30000" dirty="0" err="1" smtClean="0"/>
              <a:t>warna</a:t>
            </a:r>
            <a:r>
              <a:rPr lang="en-US" sz="3200" dirty="0" smtClean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bening</a:t>
            </a:r>
            <a:r>
              <a:rPr lang="en-US" sz="2800" dirty="0" smtClean="0"/>
              <a:t> – </a:t>
            </a:r>
            <a:r>
              <a:rPr lang="en-US" sz="2800" dirty="0" err="1" smtClean="0"/>
              <a:t>biru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Titrasi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(</a:t>
            </a:r>
            <a:r>
              <a:rPr lang="en-US" sz="2800" dirty="0" err="1" smtClean="0"/>
              <a:t>iodometri</a:t>
            </a:r>
            <a:r>
              <a:rPr lang="en-US" sz="2800" dirty="0" smtClean="0"/>
              <a:t>):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zat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potensial</a:t>
            </a:r>
            <a:r>
              <a:rPr lang="en-US" sz="2800" dirty="0" smtClean="0"/>
              <a:t> </a:t>
            </a:r>
            <a:r>
              <a:rPr lang="en-US" sz="2800" dirty="0" err="1" smtClean="0"/>
              <a:t>oksidasinya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rendah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– I</a:t>
            </a:r>
            <a:r>
              <a:rPr lang="en-US" sz="2800" baseline="30000" dirty="0" smtClean="0"/>
              <a:t>-</a:t>
            </a:r>
          </a:p>
          <a:p>
            <a:pPr>
              <a:buNone/>
            </a:pPr>
            <a:r>
              <a:rPr lang="en-US" sz="2800" dirty="0" err="1" smtClean="0"/>
              <a:t>Titrasi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(</a:t>
            </a:r>
            <a:r>
              <a:rPr lang="en-US" sz="2800" dirty="0" err="1" smtClean="0"/>
              <a:t>iodimetri</a:t>
            </a:r>
            <a:r>
              <a:rPr lang="en-US" sz="2800" dirty="0" smtClean="0"/>
              <a:t>) :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zat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potensial</a:t>
            </a:r>
            <a:r>
              <a:rPr lang="en-US" sz="2800" dirty="0" smtClean="0"/>
              <a:t> </a:t>
            </a:r>
            <a:r>
              <a:rPr lang="en-US" sz="2800" dirty="0" err="1" smtClean="0"/>
              <a:t>oksidasinya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– I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191000" y="2209800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Pembakuan</a:t>
            </a:r>
            <a:r>
              <a:rPr lang="en-US" dirty="0" smtClean="0"/>
              <a:t> </a:t>
            </a:r>
            <a:r>
              <a:rPr lang="en-US" dirty="0" err="1" smtClean="0"/>
              <a:t>natrium</a:t>
            </a:r>
            <a:r>
              <a:rPr lang="en-US" dirty="0" smtClean="0"/>
              <a:t> </a:t>
            </a:r>
            <a:r>
              <a:rPr lang="en-US" dirty="0" err="1" smtClean="0"/>
              <a:t>tiosulfat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KIO3</a:t>
            </a:r>
          </a:p>
          <a:p>
            <a:r>
              <a:rPr lang="en-US" dirty="0" err="1" smtClean="0"/>
              <a:t>Reaksi</a:t>
            </a:r>
            <a:r>
              <a:rPr lang="en-US" dirty="0" smtClean="0"/>
              <a:t> :</a:t>
            </a:r>
          </a:p>
          <a:p>
            <a:r>
              <a:rPr lang="pt-BR" dirty="0"/>
              <a:t>IO</a:t>
            </a:r>
            <a:r>
              <a:rPr lang="pt-BR" baseline="30000" dirty="0"/>
              <a:t>3- </a:t>
            </a:r>
            <a:r>
              <a:rPr lang="pt-BR" dirty="0"/>
              <a:t>+ 5I</a:t>
            </a:r>
            <a:r>
              <a:rPr lang="pt-BR" baseline="30000" dirty="0"/>
              <a:t>-</a:t>
            </a:r>
            <a:r>
              <a:rPr lang="pt-BR" dirty="0"/>
              <a:t> + 6H</a:t>
            </a:r>
            <a:r>
              <a:rPr lang="pt-BR" baseline="30000" dirty="0"/>
              <a:t>+</a:t>
            </a:r>
            <a:r>
              <a:rPr lang="pt-BR" dirty="0"/>
              <a:t> → 3I</a:t>
            </a:r>
            <a:r>
              <a:rPr lang="pt-BR" baseline="-25000" dirty="0"/>
              <a:t>2</a:t>
            </a:r>
            <a:r>
              <a:rPr lang="pt-BR" dirty="0"/>
              <a:t> + </a:t>
            </a:r>
            <a:r>
              <a:rPr lang="pt-BR" dirty="0" smtClean="0"/>
              <a:t>3H</a:t>
            </a:r>
            <a:r>
              <a:rPr lang="pt-BR" baseline="-25000" dirty="0" smtClean="0"/>
              <a:t>2</a:t>
            </a:r>
            <a:r>
              <a:rPr lang="pt-BR" dirty="0" smtClean="0"/>
              <a:t>O</a:t>
            </a:r>
            <a:r>
              <a:rPr lang="id-ID" dirty="0" smtClean="0"/>
              <a:t>   (bagaimana reaksi totalnya dengan tiosulfat?)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7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id-ID" sz="9600" dirty="0" smtClean="0">
              <a:latin typeface="Blackadder ITC" pitchFamily="82" charset="0"/>
            </a:endParaRPr>
          </a:p>
          <a:p>
            <a:pPr marL="137160" indent="0" algn="ctr">
              <a:buNone/>
            </a:pPr>
            <a:r>
              <a:rPr lang="id-ID" sz="9600" dirty="0" smtClean="0">
                <a:latin typeface="Blackadder ITC" pitchFamily="82" charset="0"/>
              </a:rPr>
              <a:t>Terima kasih</a:t>
            </a:r>
            <a:endParaRPr lang="id-ID" sz="9600" dirty="0">
              <a:latin typeface="Blackadder ITC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titrasi redoks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Titrasi redoks adalah titrasi yang berdasarkan reaksi oksidasi dan reduksi</a:t>
            </a:r>
          </a:p>
          <a:p>
            <a:r>
              <a:rPr lang="id-ID" dirty="0" smtClean="0"/>
              <a:t>Digunakan untuk menentukan kadar  analit yang dapat tereduksi ataupun teroksidasi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5486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titrasi redoks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4329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10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9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ndara" pitchFamily="34" charset="0"/>
              </a:rPr>
              <a:t>Titrasi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permanganometri</a:t>
            </a:r>
            <a:endParaRPr lang="id-ID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andara" pitchFamily="34" charset="0"/>
              </a:rPr>
              <a:t>Titrasi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permanganometri</a:t>
            </a:r>
            <a:r>
              <a:rPr lang="en-US" dirty="0" smtClean="0">
                <a:latin typeface="Candara" pitchFamily="34" charset="0"/>
              </a:rPr>
              <a:t> : </a:t>
            </a:r>
            <a:r>
              <a:rPr lang="en-US" dirty="0" err="1" smtClean="0">
                <a:latin typeface="Candara" pitchFamily="34" charset="0"/>
              </a:rPr>
              <a:t>titrasi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redoks</a:t>
            </a:r>
            <a:r>
              <a:rPr lang="en-US" dirty="0" smtClean="0">
                <a:latin typeface="Candara" pitchFamily="34" charset="0"/>
              </a:rPr>
              <a:t> yang </a:t>
            </a:r>
            <a:r>
              <a:rPr lang="en-US" dirty="0" err="1" smtClean="0">
                <a:latin typeface="Candara" pitchFamily="34" charset="0"/>
              </a:rPr>
              <a:t>menggunakan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larutan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standar</a:t>
            </a:r>
            <a:r>
              <a:rPr lang="en-US" dirty="0" smtClean="0">
                <a:latin typeface="Candara" pitchFamily="34" charset="0"/>
              </a:rPr>
              <a:t> KMnO4.</a:t>
            </a:r>
          </a:p>
          <a:p>
            <a:r>
              <a:rPr lang="en-US" dirty="0" err="1" smtClean="0">
                <a:latin typeface="Candara" pitchFamily="34" charset="0"/>
              </a:rPr>
              <a:t>Dalam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suasana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asam</a:t>
            </a:r>
            <a:r>
              <a:rPr lang="en-US" dirty="0" smtClean="0">
                <a:latin typeface="Candara" pitchFamily="34" charset="0"/>
              </a:rPr>
              <a:t>, ion </a:t>
            </a:r>
            <a:r>
              <a:rPr lang="en-US" dirty="0" err="1" smtClean="0">
                <a:latin typeface="Candara" pitchFamily="34" charset="0"/>
              </a:rPr>
              <a:t>permanganat</a:t>
            </a:r>
            <a:r>
              <a:rPr lang="en-US" dirty="0" smtClean="0">
                <a:latin typeface="Candara" pitchFamily="34" charset="0"/>
              </a:rPr>
              <a:t> (MnO4-) </a:t>
            </a:r>
            <a:r>
              <a:rPr lang="en-US" dirty="0" err="1" smtClean="0">
                <a:latin typeface="Candara" pitchFamily="34" charset="0"/>
              </a:rPr>
              <a:t>tereduksi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menjadi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garam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mangan</a:t>
            </a:r>
            <a:r>
              <a:rPr lang="en-US" dirty="0" smtClean="0">
                <a:latin typeface="Candara" pitchFamily="34" charset="0"/>
              </a:rPr>
              <a:t> (Mn2+)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Candara" pitchFamily="34" charset="0"/>
                <a:sym typeface="Wingdings" pitchFamily="2" charset="2"/>
              </a:rPr>
              <a:t>mgrek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= 1 </a:t>
            </a:r>
            <a:endParaRPr lang="id-ID" dirty="0" smtClean="0">
              <a:latin typeface="Candara" pitchFamily="34" charset="0"/>
              <a:sym typeface="Wingdings" pitchFamily="2" charset="2"/>
            </a:endParaRPr>
          </a:p>
          <a:p>
            <a:pPr marL="137160" indent="0">
              <a:buNone/>
            </a:pPr>
            <a:r>
              <a:rPr lang="id-ID" dirty="0" smtClean="0">
                <a:latin typeface="Candara" pitchFamily="34" charset="0"/>
                <a:sym typeface="Wingdings" pitchFamily="2" charset="2"/>
              </a:rPr>
              <a:t>  D</a:t>
            </a:r>
            <a:r>
              <a:rPr lang="en-US" dirty="0" err="1" smtClean="0">
                <a:latin typeface="Candara" pitchFamily="34" charset="0"/>
                <a:sym typeface="Wingdings" pitchFamily="2" charset="2"/>
              </a:rPr>
              <a:t>alam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suasana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asam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id-ID" dirty="0" smtClean="0">
                <a:latin typeface="Candara" pitchFamily="34" charset="0"/>
                <a:sym typeface="Wingdings" pitchFamily="2" charset="2"/>
              </a:rPr>
              <a:t>digunakan </a:t>
            </a:r>
            <a:r>
              <a:rPr lang="en-US" dirty="0" err="1" smtClean="0">
                <a:latin typeface="Candara" pitchFamily="34" charset="0"/>
                <a:sym typeface="Wingdings" pitchFamily="2" charset="2"/>
              </a:rPr>
              <a:t>untuk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</a:t>
            </a:r>
            <a:endParaRPr lang="id-ID" dirty="0" smtClean="0">
              <a:latin typeface="Candara" pitchFamily="34" charset="0"/>
              <a:sym typeface="Wingdings" pitchFamily="2" charset="2"/>
            </a:endParaRPr>
          </a:p>
          <a:p>
            <a:pPr marL="811213" indent="-182563">
              <a:buFont typeface="Wingdings" pitchFamily="2" charset="2"/>
              <a:buChar char="v"/>
            </a:pPr>
            <a:r>
              <a:rPr lang="id-ID" dirty="0" smtClean="0">
                <a:latin typeface="Candara" pitchFamily="34" charset="0"/>
                <a:sym typeface="Wingdings" pitchFamily="2" charset="2"/>
              </a:rPr>
              <a:t>T</a:t>
            </a:r>
            <a:r>
              <a:rPr lang="en-US" dirty="0" err="1" smtClean="0">
                <a:latin typeface="Candara" pitchFamily="34" charset="0"/>
                <a:sym typeface="Wingdings" pitchFamily="2" charset="2"/>
              </a:rPr>
              <a:t>itrasi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langsung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kation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kation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atau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ion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ion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yang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dapat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Candara" pitchFamily="34" charset="0"/>
                <a:sym typeface="Wingdings" pitchFamily="2" charset="2"/>
              </a:rPr>
              <a:t>dioksidasi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 </a:t>
            </a:r>
            <a:r>
              <a:rPr lang="id-ID" dirty="0" smtClean="0">
                <a:latin typeface="Candara" pitchFamily="34" charset="0"/>
                <a:sym typeface="Wingdings" pitchFamily="2" charset="2"/>
              </a:rPr>
              <a:t>: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	Fe,Sn,Vo,C2O4,SO3,H2O2,Mo,Ti,As </a:t>
            </a:r>
            <a:endParaRPr lang="id-ID" dirty="0" smtClean="0">
              <a:latin typeface="Candara" pitchFamily="34" charset="0"/>
              <a:sym typeface="Wingdings" pitchFamily="2" charset="2"/>
            </a:endParaRPr>
          </a:p>
          <a:p>
            <a:pPr marL="811213" indent="-182563">
              <a:buFont typeface="Wingdings" pitchFamily="2" charset="2"/>
              <a:buChar char="v"/>
            </a:pPr>
            <a:r>
              <a:rPr lang="id-ID" dirty="0" smtClean="0">
                <a:latin typeface="Candara" pitchFamily="34" charset="0"/>
                <a:sym typeface="Wingdings" pitchFamily="2" charset="2"/>
              </a:rPr>
              <a:t>Titrasi tidak langsung untuk zat yang dapat direduksi : 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MnO4 </a:t>
            </a:r>
            <a:r>
              <a:rPr lang="en-US" dirty="0">
                <a:latin typeface="Candara" pitchFamily="34" charset="0"/>
                <a:sym typeface="Wingdings" pitchFamily="2" charset="2"/>
              </a:rPr>
              <a:t>,Cr2O7,MnO2,Mn3O4,PbO2,PbO3,PbO4,Ce </a:t>
            </a:r>
          </a:p>
          <a:p>
            <a:r>
              <a:rPr lang="id-ID" dirty="0" smtClean="0">
                <a:latin typeface="Candara" pitchFamily="34" charset="0"/>
                <a:sym typeface="Wingdings" pitchFamily="2" charset="2"/>
              </a:rPr>
              <a:t>Dapat digunakan juga dalam </a:t>
            </a:r>
            <a:r>
              <a:rPr lang="en-US" dirty="0" err="1" smtClean="0">
                <a:latin typeface="Candara" pitchFamily="34" charset="0"/>
                <a:sym typeface="Wingdings" pitchFamily="2" charset="2"/>
              </a:rPr>
              <a:t>suasana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</a:t>
            </a:r>
            <a:r>
              <a:rPr lang="id-ID" dirty="0" smtClean="0">
                <a:latin typeface="Candara" pitchFamily="34" charset="0"/>
                <a:sym typeface="Wingdings" pitchFamily="2" charset="2"/>
              </a:rPr>
              <a:t>netral atau basa</a:t>
            </a:r>
            <a:r>
              <a:rPr lang="en-US" dirty="0" smtClean="0">
                <a:latin typeface="Candara" pitchFamily="34" charset="0"/>
                <a:sym typeface="Wingdings" pitchFamily="2" charset="2"/>
              </a:rPr>
              <a:t> </a:t>
            </a:r>
            <a:endParaRPr lang="id-ID" dirty="0">
              <a:latin typeface="Candara" pitchFamily="34" charset="0"/>
            </a:endParaRP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61912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4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13" y="260350"/>
            <a:ext cx="9063037" cy="6064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800" dirty="0">
                <a:solidFill>
                  <a:prstClr val="white"/>
                </a:solidFill>
                <a:latin typeface="Arial Black" pitchFamily="34" charset="0"/>
              </a:rPr>
              <a:t>Penggunaan KMnO</a:t>
            </a:r>
            <a:r>
              <a:rPr lang="id-ID" sz="2800" baseline="-25000" dirty="0">
                <a:solidFill>
                  <a:prstClr val="white"/>
                </a:solidFill>
                <a:latin typeface="Arial Black" pitchFamily="34" charset="0"/>
              </a:rPr>
              <a:t>4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id-ID" sz="2400" dirty="0">
                <a:solidFill>
                  <a:srgbClr val="FF0000"/>
                </a:solidFill>
                <a:latin typeface="Arial Black" pitchFamily="34" charset="0"/>
              </a:rPr>
              <a:t>SUASANA  ASAM 0,1 N</a:t>
            </a: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4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+  8H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+  5e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        Mn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2+ 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 4H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O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4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+  8H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3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O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+ 5e-           Mn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2+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 12H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O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Mn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7+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Mn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2+  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    n = 5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        Eo  = 1,51 volt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id-ID" sz="2400" dirty="0">
                <a:solidFill>
                  <a:srgbClr val="FF0000"/>
                </a:solidFill>
                <a:latin typeface="Arial Black" pitchFamily="34" charset="0"/>
              </a:rPr>
              <a:t>SUASANA NETRAL </a:t>
            </a: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4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+  4H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3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O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+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+ 3e-        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+  6H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O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Mn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7+ 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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</a:rPr>
              <a:t> 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</a:rPr>
              <a:t>2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 n = 3              Eo  =  0,1695 volt</a:t>
            </a:r>
          </a:p>
          <a:p>
            <a:pPr>
              <a:defRPr/>
            </a:pPr>
            <a:endParaRPr lang="id-ID" sz="2400" dirty="0">
              <a:solidFill>
                <a:prstClr val="white"/>
              </a:solidFill>
              <a:latin typeface="Arial Black" pitchFamily="34" charset="0"/>
              <a:sym typeface="Wingdings" pitchFamily="2" charset="2"/>
            </a:endParaRP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3. </a:t>
            </a:r>
            <a:r>
              <a:rPr lang="id-ID" sz="2400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SUASANA BASA KUAT</a:t>
            </a:r>
          </a:p>
          <a:p>
            <a:pPr>
              <a:defRPr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 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4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+  e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       MnO</a:t>
            </a:r>
            <a:r>
              <a:rPr lang="id-ID" sz="2400" baseline="-25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4</a:t>
            </a:r>
            <a:r>
              <a:rPr lang="id-ID" sz="2400" baseline="300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2-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    n = 1  Eo = 0,564 volt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11638" y="1484313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06875" y="1700213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38663" y="4040188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7888" y="2276475"/>
            <a:ext cx="4333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30725" y="4221163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75188" y="2492375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949950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59113" y="6165850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" y="62833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7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Bahan-bahan yang diperlukan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Larutan standar primer :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Larutan standar sekunder (larutan kerja) : KMnO</a:t>
            </a:r>
            <a:r>
              <a:rPr lang="id-ID" baseline="-25000" dirty="0" smtClean="0"/>
              <a:t>4</a:t>
            </a:r>
          </a:p>
          <a:p>
            <a:pPr marL="137160" indent="0">
              <a:buNone/>
            </a:pPr>
            <a:r>
              <a:rPr lang="id-ID" baseline="-25000" dirty="0"/>
              <a:t>Larutan KMnO4 dlm air tdk stabil  air teroksidasi</a:t>
            </a:r>
          </a:p>
          <a:p>
            <a:endParaRPr lang="id-ID" baseline="-25000" dirty="0"/>
          </a:p>
          <a:p>
            <a:pPr marL="137160" indent="0">
              <a:buNone/>
            </a:pPr>
            <a:r>
              <a:rPr lang="id-ID" baseline="-25000" dirty="0"/>
              <a:t>4.MnO4-  + 2.H2O         4.MnO2  +  3.O2  + 4.OH-    </a:t>
            </a:r>
          </a:p>
          <a:p>
            <a:endParaRPr lang="id-ID" baseline="-25000" dirty="0"/>
          </a:p>
          <a:p>
            <a:pPr marL="137160" indent="0">
              <a:buNone/>
            </a:pPr>
            <a:r>
              <a:rPr lang="id-ID" baseline="-25000" dirty="0"/>
              <a:t>Perurian dikatalis adanya </a:t>
            </a:r>
            <a:r>
              <a:rPr lang="id-ID" baseline="-25000" dirty="0" smtClean="0"/>
              <a:t>: cahaya</a:t>
            </a:r>
            <a:r>
              <a:rPr lang="id-ID" baseline="-25000" dirty="0"/>
              <a:t>, panas, asam, basa   </a:t>
            </a:r>
            <a:endParaRPr lang="id-ID" baseline="-25000" dirty="0" smtClean="0"/>
          </a:p>
          <a:p>
            <a:pPr marL="137160" indent="0">
              <a:buNone/>
            </a:pPr>
            <a:r>
              <a:rPr lang="id-ID" baseline="-25000" dirty="0" smtClean="0"/>
              <a:t> </a:t>
            </a:r>
            <a:r>
              <a:rPr lang="id-ID" baseline="-25000" dirty="0"/>
              <a:t>Mn2+  </a:t>
            </a:r>
            <a:r>
              <a:rPr lang="id-ID" baseline="-25000" dirty="0" smtClean="0"/>
              <a:t>-----&gt;        </a:t>
            </a:r>
            <a:r>
              <a:rPr lang="id-ID" baseline="-25000" dirty="0"/>
              <a:t>MnO2    </a:t>
            </a:r>
            <a:r>
              <a:rPr lang="id-ID" baseline="-25000" dirty="0" smtClean="0"/>
              <a:t>        </a:t>
            </a:r>
            <a:endParaRPr lang="id-ID" baseline="-25000" dirty="0"/>
          </a:p>
          <a:p>
            <a:pPr marL="137160" indent="0">
              <a:buNone/>
            </a:pPr>
            <a:r>
              <a:rPr lang="id-ID" baseline="-25000" dirty="0" smtClean="0"/>
              <a:t> </a:t>
            </a:r>
            <a:r>
              <a:rPr lang="id-ID" baseline="-25000" dirty="0"/>
              <a:t>dekomposisi sendiri bersifat auto katalitik</a:t>
            </a:r>
          </a:p>
          <a:p>
            <a:endParaRPr lang="id-ID" baseline="-25000" dirty="0" smtClean="0"/>
          </a:p>
          <a:p>
            <a:r>
              <a:rPr lang="id-ID" dirty="0" smtClean="0"/>
              <a:t>Indikator : KMnO</a:t>
            </a:r>
            <a:r>
              <a:rPr lang="id-ID" baseline="-25000" dirty="0" smtClean="0"/>
              <a:t>4 </a:t>
            </a:r>
            <a:r>
              <a:rPr lang="id-ID" baseline="-25000" dirty="0" smtClean="0">
                <a:sym typeface="Wingdings" pitchFamily="2" charset="2"/>
              </a:rPr>
              <a:t> </a:t>
            </a:r>
            <a:r>
              <a:rPr lang="id-ID" dirty="0" smtClean="0">
                <a:sym typeface="Wingdings" pitchFamily="2" charset="2"/>
              </a:rPr>
              <a:t>autoindikator</a:t>
            </a:r>
          </a:p>
          <a:p>
            <a:r>
              <a:rPr lang="id-ID" dirty="0" smtClean="0">
                <a:sym typeface="Wingdings" pitchFamily="2" charset="2"/>
              </a:rPr>
              <a:t>Pereaksi lain : asam sulfat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366"/>
                </a:solidFill>
              </a:rPr>
              <a:t>Company Logo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044005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Oksalat, Naoksalat </a:t>
            </a:r>
            <a:r>
              <a:rPr lang="id-ID" dirty="0" smtClean="0"/>
              <a:t> </a:t>
            </a:r>
            <a:r>
              <a:rPr lang="id-ID" dirty="0"/>
              <a:t>(banyak digunakan), </a:t>
            </a:r>
            <a:r>
              <a:rPr lang="id-ID" dirty="0" smtClean="0"/>
              <a:t> </a:t>
            </a:r>
            <a:r>
              <a:rPr lang="id-ID" dirty="0"/>
              <a:t>As2O3, K4[Fe(CN)6]3H2O, </a:t>
            </a:r>
            <a:r>
              <a:rPr lang="id-ID" dirty="0" smtClean="0"/>
              <a:t>logam </a:t>
            </a:r>
            <a:r>
              <a:rPr lang="id-ID" dirty="0"/>
              <a:t>besi dll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67600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07950" y="404813"/>
            <a:ext cx="9034463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Lart stand primer hrs murni secara kimia, sesuai dg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rumus mol, mudah dimurnikan. </a:t>
            </a:r>
          </a:p>
          <a:p>
            <a:endParaRPr lang="id-ID" sz="2400">
              <a:solidFill>
                <a:prstClr val="white"/>
              </a:solidFill>
              <a:latin typeface="Arial Black" pitchFamily="34" charset="0"/>
            </a:endParaRPr>
          </a:p>
          <a:p>
            <a:r>
              <a:rPr lang="id-ID" sz="2400">
                <a:solidFill>
                  <a:srgbClr val="FF0000"/>
                </a:solidFill>
                <a:latin typeface="Arial Black" pitchFamily="34" charset="0"/>
              </a:rPr>
              <a:t>Na</a:t>
            </a:r>
            <a:r>
              <a:rPr lang="id-ID" sz="2400" baseline="-2500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id-ID" sz="2400">
                <a:solidFill>
                  <a:srgbClr val="FF0000"/>
                </a:solidFill>
                <a:latin typeface="Arial Black" pitchFamily="34" charset="0"/>
              </a:rPr>
              <a:t>C</a:t>
            </a:r>
            <a:r>
              <a:rPr lang="id-ID" sz="2400" baseline="-2500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id-ID" sz="2400"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id-ID" sz="2400" baseline="-25000">
                <a:solidFill>
                  <a:srgbClr val="FF0000"/>
                </a:solidFill>
                <a:latin typeface="Arial Black" pitchFamily="34" charset="0"/>
              </a:rPr>
              <a:t>4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 mudah dimurnikan dg rekristalisasi dari air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&amp; pengeringan pada suhu 240 – 250</a:t>
            </a:r>
            <a:r>
              <a:rPr lang="id-ID" sz="2400" baseline="30000">
                <a:solidFill>
                  <a:prstClr val="white"/>
                </a:solidFill>
                <a:latin typeface="Arial Black" pitchFamily="34" charset="0"/>
              </a:rPr>
              <a:t>o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C.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tdk higroscopis dan tdk berubah pd penyimpanan.</a:t>
            </a:r>
          </a:p>
          <a:p>
            <a:endParaRPr lang="id-ID" sz="2400">
              <a:solidFill>
                <a:prstClr val="white"/>
              </a:solidFill>
              <a:latin typeface="Arial Black" pitchFamily="34" charset="0"/>
            </a:endParaRPr>
          </a:p>
          <a:p>
            <a:r>
              <a:rPr lang="id-ID" sz="2400">
                <a:solidFill>
                  <a:srgbClr val="FF0000"/>
                </a:solidFill>
                <a:latin typeface="Arial Black" pitchFamily="34" charset="0"/>
              </a:rPr>
              <a:t>Asam Oksalat 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agak lbh sukar dimurnikan krn me-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ngandung air kristal 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bisa berkembang.</a:t>
            </a:r>
          </a:p>
          <a:p>
            <a:endParaRPr lang="id-ID" sz="2400">
              <a:solidFill>
                <a:prstClr val="white"/>
              </a:solidFill>
              <a:latin typeface="Arial Black" pitchFamily="34" charset="0"/>
            </a:endParaRP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Untuk mempersiapkan lrt stand KMnO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</a:rPr>
              <a:t>4</a:t>
            </a:r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 harus bebas </a:t>
            </a:r>
          </a:p>
          <a:p>
            <a:r>
              <a:rPr lang="id-ID" sz="2400">
                <a:solidFill>
                  <a:prstClr val="white"/>
                </a:solidFill>
                <a:latin typeface="Arial Black" pitchFamily="34" charset="0"/>
              </a:rPr>
              <a:t> / dihindarkan dari MnO</a:t>
            </a:r>
            <a:r>
              <a:rPr lang="id-ID" sz="2400" baseline="-25000">
                <a:solidFill>
                  <a:prstClr val="white"/>
                </a:solidFill>
                <a:latin typeface="Arial Black" pitchFamily="34" charset="0"/>
              </a:rPr>
              <a:t>2</a:t>
            </a:r>
          </a:p>
          <a:p>
            <a:endParaRPr lang="id-ID" sz="2400" baseline="-25000">
              <a:solidFill>
                <a:prstClr val="white"/>
              </a:solidFill>
              <a:latin typeface="Arial Black" pitchFamily="34" charset="0"/>
            </a:endParaRPr>
          </a:p>
          <a:p>
            <a:endParaRPr lang="id-ID" sz="2400">
              <a:solidFill>
                <a:prstClr val="white"/>
              </a:solidFill>
              <a:latin typeface="Arial Black" pitchFamily="34" charset="0"/>
            </a:endParaRPr>
          </a:p>
          <a:p>
            <a:endParaRPr lang="id-ID" sz="2400">
              <a:solidFill>
                <a:prstClr val="white"/>
              </a:solidFill>
              <a:latin typeface="Arial Black" pitchFamily="34" charset="0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59134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-7938" y="22225"/>
            <a:ext cx="91122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Persamaan Reaksi standardiasi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KMnO4 (dalam suasana asam)</a:t>
            </a:r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*)  </a:t>
            </a: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</a:rPr>
              <a:t>C</a:t>
            </a:r>
            <a:r>
              <a:rPr lang="id-ID" sz="2400" baseline="-25000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id-ID" sz="2400" baseline="-25000" dirty="0" smtClean="0">
                <a:solidFill>
                  <a:srgbClr val="FF0000"/>
                </a:solidFill>
                <a:latin typeface="Arial Black" pitchFamily="34" charset="0"/>
              </a:rPr>
              <a:t>4</a:t>
            </a:r>
            <a:r>
              <a:rPr lang="id-ID" sz="2400" baseline="-25000" dirty="0" smtClean="0">
                <a:solidFill>
                  <a:prstClr val="white"/>
                </a:solidFill>
                <a:latin typeface="Arial Black" pitchFamily="34" charset="0"/>
              </a:rPr>
              <a:t> </a:t>
            </a:r>
            <a:r>
              <a:rPr lang="id-ID" sz="2400" baseline="30000" dirty="0" smtClean="0">
                <a:solidFill>
                  <a:prstClr val="white"/>
                </a:solidFill>
                <a:latin typeface="Arial Black" pitchFamily="34" charset="0"/>
              </a:rPr>
              <a:t>2-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+  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MnO</a:t>
            </a:r>
            <a:r>
              <a:rPr lang="id-ID" sz="2400" baseline="-25000" dirty="0" smtClean="0">
                <a:solidFill>
                  <a:prstClr val="white"/>
                </a:solidFill>
                <a:latin typeface="Arial Black" pitchFamily="34" charset="0"/>
              </a:rPr>
              <a:t>4-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            Mn</a:t>
            </a:r>
            <a:r>
              <a:rPr lang="id-ID" sz="2400" baseline="30000" dirty="0" smtClean="0">
                <a:solidFill>
                  <a:prstClr val="white"/>
                </a:solidFill>
                <a:latin typeface="Arial Black" pitchFamily="34" charset="0"/>
              </a:rPr>
              <a:t>2+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</a:rPr>
              <a:t>  + CO</a:t>
            </a:r>
            <a:r>
              <a:rPr lang="id-ID" sz="2400" baseline="-25000" dirty="0" smtClean="0">
                <a:solidFill>
                  <a:prstClr val="white"/>
                </a:solidFill>
                <a:latin typeface="Arial Black" pitchFamily="34" charset="0"/>
              </a:rPr>
              <a:t>2</a:t>
            </a:r>
            <a:endParaRPr lang="id-ID" sz="2400" baseline="-25000" dirty="0">
              <a:solidFill>
                <a:prstClr val="white"/>
              </a:solidFill>
              <a:latin typeface="Arial Black" pitchFamily="34" charset="0"/>
            </a:endParaRPr>
          </a:p>
          <a:p>
            <a:endParaRPr lang="id-ID" sz="2400" dirty="0">
              <a:solidFill>
                <a:prstClr val="white"/>
              </a:solidFill>
              <a:latin typeface="Arial Black" pitchFamily="34" charset="0"/>
            </a:endParaRPr>
          </a:p>
          <a:p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      </a:t>
            </a: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</a:rPr>
              <a:t>        </a:t>
            </a:r>
            <a:endParaRPr lang="id-ID" sz="2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1600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56706" y="1752600"/>
            <a:ext cx="8429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1600" y="5105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9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920750" y="0"/>
            <a:ext cx="71802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9525" y="87313"/>
            <a:ext cx="913447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sz="2800" dirty="0">
                <a:solidFill>
                  <a:prstClr val="black"/>
                </a:solidFill>
                <a:latin typeface="Arial Black" pitchFamily="34" charset="0"/>
              </a:rPr>
              <a:t>Aplikasi metoda permanganometri</a:t>
            </a:r>
          </a:p>
          <a:p>
            <a:pPr algn="ctr"/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Beberapa contoh</a:t>
            </a:r>
          </a:p>
          <a:p>
            <a:pPr>
              <a:buFont typeface="Arial" charset="0"/>
              <a:buChar char="•"/>
            </a:pP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</a:rPr>
              <a:t>Penentuan </a:t>
            </a:r>
            <a:r>
              <a:rPr lang="id-ID" sz="2400" dirty="0">
                <a:solidFill>
                  <a:srgbClr val="FF0000"/>
                </a:solidFill>
                <a:latin typeface="Arial Black" pitchFamily="34" charset="0"/>
              </a:rPr>
              <a:t>Ferro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</a:rPr>
              <a:t>( Ferro teroksidasi </a:t>
            </a: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 Ferri</a:t>
            </a:r>
            <a:r>
              <a:rPr lang="id-ID" sz="2400" dirty="0" smtClean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https://www.khanacademy.org/science/chemistry/oxidation-reduction/redox-oxidation-reduction/v/redox-titration</a:t>
            </a:r>
          </a:p>
          <a:p>
            <a:pPr>
              <a:buFont typeface="Arial" charset="0"/>
              <a:buChar char="•"/>
            </a:pP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Penentuan H</a:t>
            </a:r>
            <a:r>
              <a:rPr lang="id-ID" sz="2400" baseline="-250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O</a:t>
            </a:r>
            <a:r>
              <a:rPr lang="id-ID" sz="2400" baseline="-250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2</a:t>
            </a:r>
            <a:r>
              <a:rPr lang="en-US" sz="2400" baseline="-250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 </a:t>
            </a:r>
            <a:endParaRPr lang="id-ID" sz="2400" baseline="-25000" dirty="0" smtClean="0">
              <a:solidFill>
                <a:srgbClr val="FF0000"/>
              </a:solidFill>
              <a:latin typeface="Arial Black" pitchFamily="34" charset="0"/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n-US" sz="2400" baseline="-25000" dirty="0">
                <a:solidFill>
                  <a:prstClr val="white">
                    <a:lumMod val="95000"/>
                  </a:prstClr>
                </a:solidFill>
                <a:latin typeface="Arial Black" pitchFamily="34" charset="0"/>
                <a:sym typeface="Wingdings" pitchFamily="2" charset="2"/>
              </a:rPr>
              <a:t>https://www.youtube.com/watch?v=kiw9FRg6OdQ</a:t>
            </a:r>
            <a:endParaRPr lang="en-US" sz="2400" baseline="-25000" dirty="0" smtClean="0">
              <a:solidFill>
                <a:prstClr val="white">
                  <a:lumMod val="95000"/>
                </a:prstClr>
              </a:solidFill>
              <a:latin typeface="Arial Black" pitchFamily="34" charset="0"/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id-ID" sz="2400" dirty="0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Penentuan </a:t>
            </a:r>
            <a:r>
              <a:rPr lang="en-US" sz="2400" dirty="0" err="1" smtClean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nitrit</a:t>
            </a:r>
            <a:endParaRPr lang="id-ID" sz="2400" baseline="-25000" dirty="0">
              <a:solidFill>
                <a:srgbClr val="FF0000"/>
              </a:solidFill>
              <a:latin typeface="Arial Black" pitchFamily="34" charset="0"/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id-ID" sz="2400" dirty="0">
                <a:solidFill>
                  <a:prstClr val="white"/>
                </a:solidFill>
                <a:latin typeface="Arial Black" pitchFamily="34" charset="0"/>
                <a:sym typeface="Wingdings" pitchFamily="2" charset="2"/>
              </a:rPr>
              <a:t>https://www.youtube.com/watch?v=L7w0d2Z4YzA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5638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1591</TotalTime>
  <Words>697</Words>
  <Application>Microsoft Office PowerPoint</Application>
  <PresentationFormat>On-screen Show (4:3)</PresentationFormat>
  <Paragraphs>142</Paragraphs>
  <Slides>16</Slides>
  <Notes>0</Notes>
  <HiddenSlides>0</HiddenSlides>
  <MMClips>15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Titrasi redoks</vt:lpstr>
      <vt:lpstr>Prinsip titrasi redoks</vt:lpstr>
      <vt:lpstr>Jenis titrasi redoks</vt:lpstr>
      <vt:lpstr>Titrasi permanganometri</vt:lpstr>
      <vt:lpstr>PowerPoint Presentation</vt:lpstr>
      <vt:lpstr>Bahan-bahan yang diperlukan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Titrasi iodometri</vt:lpstr>
      <vt:lpstr>Titrasi tidak langsung</vt:lpstr>
      <vt:lpstr>Titrasi iodimetri (langsung)</vt:lpstr>
      <vt:lpstr>Pembakuan natrium tiosulfat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TITRASI KOMPLEKSOMETRI</dc:title>
  <dc:creator>user</dc:creator>
  <cp:lastModifiedBy>dell</cp:lastModifiedBy>
  <cp:revision>77</cp:revision>
  <dcterms:created xsi:type="dcterms:W3CDTF">2016-05-08T09:29:08Z</dcterms:created>
  <dcterms:modified xsi:type="dcterms:W3CDTF">2020-04-28T03:23:10Z</dcterms:modified>
</cp:coreProperties>
</file>