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73" r:id="rId3"/>
    <p:sldId id="265" r:id="rId4"/>
    <p:sldId id="266" r:id="rId5"/>
    <p:sldId id="267" r:id="rId6"/>
    <p:sldId id="269" r:id="rId7"/>
    <p:sldId id="268" r:id="rId8"/>
    <p:sldId id="274" r:id="rId9"/>
    <p:sldId id="275" r:id="rId10"/>
    <p:sldId id="270" r:id="rId11"/>
    <p:sldId id="271" r:id="rId12"/>
    <p:sldId id="272" r:id="rId13"/>
    <p:sldId id="276" r:id="rId14"/>
    <p:sldId id="277" r:id="rId15"/>
    <p:sldId id="278" r:id="rId16"/>
    <p:sldId id="280" r:id="rId17"/>
    <p:sldId id="279" r:id="rId18"/>
    <p:sldId id="281" r:id="rId19"/>
    <p:sldId id="282" r:id="rId20"/>
    <p:sldId id="283" r:id="rId21"/>
    <p:sldId id="28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22" y="-4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B7B4FD-79AA-4C37-B786-BF9B0622E7EC}"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1FA00DB-5D91-4241-BB49-F37EFCDA1D7B}">
      <dgm:prSet phldrT="[Text]"/>
      <dgm:spPr/>
      <dgm:t>
        <a:bodyPr/>
        <a:lstStyle/>
        <a:p>
          <a:r>
            <a:rPr lang="id-ID" dirty="0" smtClean="0"/>
            <a:t>Dinasti Bani Umayyah</a:t>
          </a:r>
          <a:endParaRPr lang="en-US" dirty="0"/>
        </a:p>
      </dgm:t>
    </dgm:pt>
    <dgm:pt modelId="{857FAEF5-B770-4F3C-AAA1-392AC8081234}" type="parTrans" cxnId="{B6F7E0B6-22F7-4E5C-8982-533FB7791A57}">
      <dgm:prSet/>
      <dgm:spPr/>
      <dgm:t>
        <a:bodyPr/>
        <a:lstStyle/>
        <a:p>
          <a:endParaRPr lang="en-US"/>
        </a:p>
      </dgm:t>
    </dgm:pt>
    <dgm:pt modelId="{8E0817BD-22E3-4754-9277-6E4BB5CEC912}" type="sibTrans" cxnId="{B6F7E0B6-22F7-4E5C-8982-533FB7791A57}">
      <dgm:prSet/>
      <dgm:spPr/>
      <dgm:t>
        <a:bodyPr/>
        <a:lstStyle/>
        <a:p>
          <a:endParaRPr lang="en-US"/>
        </a:p>
      </dgm:t>
    </dgm:pt>
    <dgm:pt modelId="{7043073D-244B-4485-8D79-60AAC6A4A276}">
      <dgm:prSet phldrT="[Text]" custT="1"/>
      <dgm:spPr/>
      <dgm:t>
        <a:bodyPr/>
        <a:lstStyle/>
        <a:p>
          <a:r>
            <a:rPr lang="id-ID" sz="1600" i="1" dirty="0" smtClean="0"/>
            <a:t>Khalifah</a:t>
          </a:r>
          <a:r>
            <a:rPr lang="id-ID" sz="1600" dirty="0" smtClean="0"/>
            <a:t> Umar bin Abdul Aziz dari Dinasti Umayyah terkenal sebagai pemimpin yang adil, bersahaja dan dicintai oleh rakyatnya</a:t>
          </a:r>
          <a:endParaRPr lang="en-US" sz="1600" dirty="0"/>
        </a:p>
      </dgm:t>
    </dgm:pt>
    <dgm:pt modelId="{C0A76DD8-A913-461B-A75B-7B4AD73EA255}" type="parTrans" cxnId="{07D45832-D6FF-49BE-A3B2-C39480296825}">
      <dgm:prSet/>
      <dgm:spPr/>
      <dgm:t>
        <a:bodyPr/>
        <a:lstStyle/>
        <a:p>
          <a:endParaRPr lang="en-US"/>
        </a:p>
      </dgm:t>
    </dgm:pt>
    <dgm:pt modelId="{6EF8B9A9-5790-4254-8E8D-96ADB6BE8B36}" type="sibTrans" cxnId="{07D45832-D6FF-49BE-A3B2-C39480296825}">
      <dgm:prSet/>
      <dgm:spPr/>
      <dgm:t>
        <a:bodyPr/>
        <a:lstStyle/>
        <a:p>
          <a:endParaRPr lang="en-US"/>
        </a:p>
      </dgm:t>
    </dgm:pt>
    <dgm:pt modelId="{ED3284F1-83C1-43A4-9648-F8611F48E7A8}">
      <dgm:prSet phldrT="[Text]"/>
      <dgm:spPr/>
      <dgm:t>
        <a:bodyPr/>
        <a:lstStyle/>
        <a:p>
          <a:r>
            <a:rPr lang="id-ID" dirty="0" smtClean="0"/>
            <a:t>Dinasti Bani Abbasiyah</a:t>
          </a:r>
          <a:endParaRPr lang="en-US" dirty="0"/>
        </a:p>
      </dgm:t>
    </dgm:pt>
    <dgm:pt modelId="{F28E6381-342D-4AE8-AEE9-C5B01EE9DCA1}" type="parTrans" cxnId="{A3116F9B-4C22-438E-B3C7-33B556EF8E30}">
      <dgm:prSet/>
      <dgm:spPr/>
      <dgm:t>
        <a:bodyPr/>
        <a:lstStyle/>
        <a:p>
          <a:endParaRPr lang="en-US"/>
        </a:p>
      </dgm:t>
    </dgm:pt>
    <dgm:pt modelId="{932F45B1-519C-4CA7-9182-119E6C72EA9A}" type="sibTrans" cxnId="{A3116F9B-4C22-438E-B3C7-33B556EF8E30}">
      <dgm:prSet/>
      <dgm:spPr/>
      <dgm:t>
        <a:bodyPr/>
        <a:lstStyle/>
        <a:p>
          <a:endParaRPr lang="en-US"/>
        </a:p>
      </dgm:t>
    </dgm:pt>
    <dgm:pt modelId="{AFA4518D-B540-4AC7-9E7B-03F1A1733D16}">
      <dgm:prSet phldrT="[Text]" custT="1"/>
      <dgm:spPr/>
      <dgm:t>
        <a:bodyPr/>
        <a:lstStyle/>
        <a:p>
          <a:r>
            <a:rPr lang="id-ID" sz="1600" i="1" dirty="0" smtClean="0"/>
            <a:t>Khalifah</a:t>
          </a:r>
          <a:r>
            <a:rPr lang="id-ID" sz="1600" dirty="0" smtClean="0"/>
            <a:t> Harun Al Rasyid dari Dinasti Abbasiyah meraih puncak Kejayaan Islam. Di masa </a:t>
          </a:r>
          <a:r>
            <a:rPr lang="id-ID" sz="1600" i="1" dirty="0" smtClean="0"/>
            <a:t>Khalifah</a:t>
          </a:r>
          <a:r>
            <a:rPr lang="id-ID" sz="1600" dirty="0" smtClean="0"/>
            <a:t> Sholahuddin Al-Ayyubi, umat Islam merebut kembali </a:t>
          </a:r>
          <a:r>
            <a:rPr lang="id-ID" sz="1600" i="1" dirty="0" smtClean="0"/>
            <a:t>Baitul Maqdis</a:t>
          </a:r>
          <a:r>
            <a:rPr lang="id-ID" sz="1600" dirty="0" smtClean="0"/>
            <a:t> atau </a:t>
          </a:r>
          <a:r>
            <a:rPr lang="id-ID" sz="1600" i="1" dirty="0" smtClean="0"/>
            <a:t>Yerrussalem</a:t>
          </a:r>
          <a:r>
            <a:rPr lang="id-ID" sz="1600" dirty="0" smtClean="0"/>
            <a:t> dari Pasukan Salib</a:t>
          </a:r>
          <a:endParaRPr lang="en-US" sz="1600" dirty="0"/>
        </a:p>
      </dgm:t>
    </dgm:pt>
    <dgm:pt modelId="{65A332EB-88AD-4C01-ABC0-E7A326C9963C}" type="parTrans" cxnId="{897C3A04-5E23-4FEF-AF0E-6481DBC96F4E}">
      <dgm:prSet/>
      <dgm:spPr/>
      <dgm:t>
        <a:bodyPr/>
        <a:lstStyle/>
        <a:p>
          <a:endParaRPr lang="en-US"/>
        </a:p>
      </dgm:t>
    </dgm:pt>
    <dgm:pt modelId="{14FDEA42-E86A-45D4-AFDF-17AFF0F83BD3}" type="sibTrans" cxnId="{897C3A04-5E23-4FEF-AF0E-6481DBC96F4E}">
      <dgm:prSet/>
      <dgm:spPr/>
      <dgm:t>
        <a:bodyPr/>
        <a:lstStyle/>
        <a:p>
          <a:endParaRPr lang="en-US"/>
        </a:p>
      </dgm:t>
    </dgm:pt>
    <dgm:pt modelId="{0286B43C-06FC-4E3D-8237-0454A400589B}">
      <dgm:prSet phldrT="[Text]"/>
      <dgm:spPr/>
      <dgm:t>
        <a:bodyPr/>
        <a:lstStyle/>
        <a:p>
          <a:r>
            <a:rPr lang="id-ID" dirty="0" smtClean="0"/>
            <a:t>Kesultanan Utsmani Turki</a:t>
          </a:r>
          <a:endParaRPr lang="en-US" dirty="0"/>
        </a:p>
      </dgm:t>
    </dgm:pt>
    <dgm:pt modelId="{8F4D0402-FB90-487D-840A-DE8756D66746}" type="parTrans" cxnId="{9139DC69-651F-463E-A48F-6D0CBA3BADCF}">
      <dgm:prSet/>
      <dgm:spPr/>
      <dgm:t>
        <a:bodyPr/>
        <a:lstStyle/>
        <a:p>
          <a:endParaRPr lang="en-US"/>
        </a:p>
      </dgm:t>
    </dgm:pt>
    <dgm:pt modelId="{E77A9E65-7028-44ED-A131-C0CE9D60AB45}" type="sibTrans" cxnId="{9139DC69-651F-463E-A48F-6D0CBA3BADCF}">
      <dgm:prSet/>
      <dgm:spPr/>
      <dgm:t>
        <a:bodyPr/>
        <a:lstStyle/>
        <a:p>
          <a:endParaRPr lang="en-US"/>
        </a:p>
      </dgm:t>
    </dgm:pt>
    <dgm:pt modelId="{A1B1E2D2-B430-444F-AC44-602D88A00C33}">
      <dgm:prSet phldrT="[Text]">
        <dgm:style>
          <a:lnRef idx="2">
            <a:schemeClr val="accent1"/>
          </a:lnRef>
          <a:fillRef idx="1">
            <a:schemeClr val="lt1"/>
          </a:fillRef>
          <a:effectRef idx="0">
            <a:schemeClr val="accent1"/>
          </a:effectRef>
          <a:fontRef idx="minor">
            <a:schemeClr val="dk1"/>
          </a:fontRef>
        </dgm:style>
      </dgm:prSet>
      <dgm:spPr/>
      <dgm:t>
        <a:bodyPr/>
        <a:lstStyle/>
        <a:p>
          <a:pPr marL="261938" indent="0"/>
          <a:r>
            <a:rPr lang="id-ID" i="1" dirty="0" smtClean="0"/>
            <a:t>Khalifah </a:t>
          </a:r>
          <a:r>
            <a:rPr lang="id-ID" dirty="0" smtClean="0"/>
            <a:t>Usmani Muhammad Al-Fatih berhasil menaklukan </a:t>
          </a:r>
          <a:r>
            <a:rPr lang="id-ID" i="1" dirty="0" smtClean="0"/>
            <a:t>Romawi Byzantium</a:t>
          </a:r>
          <a:r>
            <a:rPr lang="id-ID" dirty="0" smtClean="0"/>
            <a:t> dengan menguasai </a:t>
          </a:r>
          <a:r>
            <a:rPr lang="id-ID" i="1" dirty="0" smtClean="0"/>
            <a:t>Konstatinopel</a:t>
          </a:r>
          <a:r>
            <a:rPr lang="id-ID" dirty="0" smtClean="0"/>
            <a:t> yang sekarang dikenal sebagai kota Istanbul, Turki</a:t>
          </a:r>
          <a:endParaRPr lang="en-US" dirty="0"/>
        </a:p>
      </dgm:t>
    </dgm:pt>
    <dgm:pt modelId="{7266B1B2-7A98-4FA8-891D-B8CA49766C10}" type="parTrans" cxnId="{03C67D28-C659-4E63-B4A3-DB3F1E6F2D7F}">
      <dgm:prSet/>
      <dgm:spPr/>
      <dgm:t>
        <a:bodyPr/>
        <a:lstStyle/>
        <a:p>
          <a:endParaRPr lang="en-US"/>
        </a:p>
      </dgm:t>
    </dgm:pt>
    <dgm:pt modelId="{A897279B-FC8A-489C-9AAF-2924948DA4A7}" type="sibTrans" cxnId="{03C67D28-C659-4E63-B4A3-DB3F1E6F2D7F}">
      <dgm:prSet/>
      <dgm:spPr/>
      <dgm:t>
        <a:bodyPr/>
        <a:lstStyle/>
        <a:p>
          <a:endParaRPr lang="en-US"/>
        </a:p>
      </dgm:t>
    </dgm:pt>
    <dgm:pt modelId="{2159FF2D-5B9D-4CE2-A6C2-02E6BEF08335}" type="pres">
      <dgm:prSet presAssocID="{D6B7B4FD-79AA-4C37-B786-BF9B0622E7EC}" presName="linear" presStyleCnt="0">
        <dgm:presLayoutVars>
          <dgm:animLvl val="lvl"/>
          <dgm:resizeHandles val="exact"/>
        </dgm:presLayoutVars>
      </dgm:prSet>
      <dgm:spPr/>
    </dgm:pt>
    <dgm:pt modelId="{CAA1F3A7-851A-4D01-AE92-906A40881C9F}" type="pres">
      <dgm:prSet presAssocID="{71FA00DB-5D91-4241-BB49-F37EFCDA1D7B}" presName="parentText" presStyleLbl="node1" presStyleIdx="0" presStyleCnt="4">
        <dgm:presLayoutVars>
          <dgm:chMax val="0"/>
          <dgm:bulletEnabled val="1"/>
        </dgm:presLayoutVars>
      </dgm:prSet>
      <dgm:spPr/>
      <dgm:t>
        <a:bodyPr/>
        <a:lstStyle/>
        <a:p>
          <a:endParaRPr lang="en-US"/>
        </a:p>
      </dgm:t>
    </dgm:pt>
    <dgm:pt modelId="{9FE88E43-FB54-4EB1-8977-081BCCA14E50}" type="pres">
      <dgm:prSet presAssocID="{71FA00DB-5D91-4241-BB49-F37EFCDA1D7B}" presName="childText" presStyleLbl="revTx" presStyleIdx="0" presStyleCnt="2">
        <dgm:presLayoutVars>
          <dgm:bulletEnabled val="1"/>
        </dgm:presLayoutVars>
      </dgm:prSet>
      <dgm:spPr/>
      <dgm:t>
        <a:bodyPr/>
        <a:lstStyle/>
        <a:p>
          <a:endParaRPr lang="en-US"/>
        </a:p>
      </dgm:t>
    </dgm:pt>
    <dgm:pt modelId="{ADA30723-7557-4EDE-9FF9-2AF408B0EB7E}" type="pres">
      <dgm:prSet presAssocID="{ED3284F1-83C1-43A4-9648-F8611F48E7A8}" presName="parentText" presStyleLbl="node1" presStyleIdx="1" presStyleCnt="4">
        <dgm:presLayoutVars>
          <dgm:chMax val="0"/>
          <dgm:bulletEnabled val="1"/>
        </dgm:presLayoutVars>
      </dgm:prSet>
      <dgm:spPr/>
      <dgm:t>
        <a:bodyPr/>
        <a:lstStyle/>
        <a:p>
          <a:endParaRPr lang="en-US"/>
        </a:p>
      </dgm:t>
    </dgm:pt>
    <dgm:pt modelId="{8B3388B4-BBBD-4407-BDFB-FB8E79BA6B54}" type="pres">
      <dgm:prSet presAssocID="{ED3284F1-83C1-43A4-9648-F8611F48E7A8}" presName="childText" presStyleLbl="revTx" presStyleIdx="1" presStyleCnt="2">
        <dgm:presLayoutVars>
          <dgm:bulletEnabled val="1"/>
        </dgm:presLayoutVars>
      </dgm:prSet>
      <dgm:spPr/>
      <dgm:t>
        <a:bodyPr/>
        <a:lstStyle/>
        <a:p>
          <a:endParaRPr lang="en-US"/>
        </a:p>
      </dgm:t>
    </dgm:pt>
    <dgm:pt modelId="{F99ECE99-E5D1-41B0-B781-E8D1ECD79DA2}" type="pres">
      <dgm:prSet presAssocID="{0286B43C-06FC-4E3D-8237-0454A400589B}" presName="parentText" presStyleLbl="node1" presStyleIdx="2" presStyleCnt="4">
        <dgm:presLayoutVars>
          <dgm:chMax val="0"/>
          <dgm:bulletEnabled val="1"/>
        </dgm:presLayoutVars>
      </dgm:prSet>
      <dgm:spPr/>
      <dgm:t>
        <a:bodyPr/>
        <a:lstStyle/>
        <a:p>
          <a:endParaRPr lang="en-US"/>
        </a:p>
      </dgm:t>
    </dgm:pt>
    <dgm:pt modelId="{9BC99041-9199-47FA-895D-8E54B84B870B}" type="pres">
      <dgm:prSet presAssocID="{E77A9E65-7028-44ED-A131-C0CE9D60AB45}" presName="spacer" presStyleCnt="0"/>
      <dgm:spPr/>
    </dgm:pt>
    <dgm:pt modelId="{A3185F10-F03B-4EF4-BF74-647E3AA7E7D5}" type="pres">
      <dgm:prSet presAssocID="{A1B1E2D2-B430-444F-AC44-602D88A00C33}" presName="parentText" presStyleLbl="node1" presStyleIdx="3" presStyleCnt="4">
        <dgm:presLayoutVars>
          <dgm:chMax val="0"/>
          <dgm:bulletEnabled val="1"/>
        </dgm:presLayoutVars>
      </dgm:prSet>
      <dgm:spPr/>
      <dgm:t>
        <a:bodyPr/>
        <a:lstStyle/>
        <a:p>
          <a:endParaRPr lang="en-US"/>
        </a:p>
      </dgm:t>
    </dgm:pt>
  </dgm:ptLst>
  <dgm:cxnLst>
    <dgm:cxn modelId="{03C67D28-C659-4E63-B4A3-DB3F1E6F2D7F}" srcId="{D6B7B4FD-79AA-4C37-B786-BF9B0622E7EC}" destId="{A1B1E2D2-B430-444F-AC44-602D88A00C33}" srcOrd="3" destOrd="0" parTransId="{7266B1B2-7A98-4FA8-891D-B8CA49766C10}" sibTransId="{A897279B-FC8A-489C-9AAF-2924948DA4A7}"/>
    <dgm:cxn modelId="{897C3A04-5E23-4FEF-AF0E-6481DBC96F4E}" srcId="{ED3284F1-83C1-43A4-9648-F8611F48E7A8}" destId="{AFA4518D-B540-4AC7-9E7B-03F1A1733D16}" srcOrd="0" destOrd="0" parTransId="{65A332EB-88AD-4C01-ABC0-E7A326C9963C}" sibTransId="{14FDEA42-E86A-45D4-AFDF-17AFF0F83BD3}"/>
    <dgm:cxn modelId="{6B7DF2E6-EA8C-4131-A4A1-079350EF9297}" type="presOf" srcId="{A1B1E2D2-B430-444F-AC44-602D88A00C33}" destId="{A3185F10-F03B-4EF4-BF74-647E3AA7E7D5}" srcOrd="0" destOrd="0" presId="urn:microsoft.com/office/officeart/2005/8/layout/vList2"/>
    <dgm:cxn modelId="{A01C64EE-87CB-452D-9F41-7D70907D9A25}" type="presOf" srcId="{AFA4518D-B540-4AC7-9E7B-03F1A1733D16}" destId="{8B3388B4-BBBD-4407-BDFB-FB8E79BA6B54}" srcOrd="0" destOrd="0" presId="urn:microsoft.com/office/officeart/2005/8/layout/vList2"/>
    <dgm:cxn modelId="{A3116F9B-4C22-438E-B3C7-33B556EF8E30}" srcId="{D6B7B4FD-79AA-4C37-B786-BF9B0622E7EC}" destId="{ED3284F1-83C1-43A4-9648-F8611F48E7A8}" srcOrd="1" destOrd="0" parTransId="{F28E6381-342D-4AE8-AEE9-C5B01EE9DCA1}" sibTransId="{932F45B1-519C-4CA7-9182-119E6C72EA9A}"/>
    <dgm:cxn modelId="{91B48EFE-072C-475C-B793-011DBB26FD57}" type="presOf" srcId="{0286B43C-06FC-4E3D-8237-0454A400589B}" destId="{F99ECE99-E5D1-41B0-B781-E8D1ECD79DA2}" srcOrd="0" destOrd="0" presId="urn:microsoft.com/office/officeart/2005/8/layout/vList2"/>
    <dgm:cxn modelId="{CFACFA4E-E273-4267-A40D-FC7D93E11DB9}" type="presOf" srcId="{71FA00DB-5D91-4241-BB49-F37EFCDA1D7B}" destId="{CAA1F3A7-851A-4D01-AE92-906A40881C9F}" srcOrd="0" destOrd="0" presId="urn:microsoft.com/office/officeart/2005/8/layout/vList2"/>
    <dgm:cxn modelId="{B6F7E0B6-22F7-4E5C-8982-533FB7791A57}" srcId="{D6B7B4FD-79AA-4C37-B786-BF9B0622E7EC}" destId="{71FA00DB-5D91-4241-BB49-F37EFCDA1D7B}" srcOrd="0" destOrd="0" parTransId="{857FAEF5-B770-4F3C-AAA1-392AC8081234}" sibTransId="{8E0817BD-22E3-4754-9277-6E4BB5CEC912}"/>
    <dgm:cxn modelId="{DA355863-ECE7-4222-9101-35A748B2AAF4}" type="presOf" srcId="{7043073D-244B-4485-8D79-60AAC6A4A276}" destId="{9FE88E43-FB54-4EB1-8977-081BCCA14E50}" srcOrd="0" destOrd="0" presId="urn:microsoft.com/office/officeart/2005/8/layout/vList2"/>
    <dgm:cxn modelId="{9139DC69-651F-463E-A48F-6D0CBA3BADCF}" srcId="{D6B7B4FD-79AA-4C37-B786-BF9B0622E7EC}" destId="{0286B43C-06FC-4E3D-8237-0454A400589B}" srcOrd="2" destOrd="0" parTransId="{8F4D0402-FB90-487D-840A-DE8756D66746}" sibTransId="{E77A9E65-7028-44ED-A131-C0CE9D60AB45}"/>
    <dgm:cxn modelId="{07D45832-D6FF-49BE-A3B2-C39480296825}" srcId="{71FA00DB-5D91-4241-BB49-F37EFCDA1D7B}" destId="{7043073D-244B-4485-8D79-60AAC6A4A276}" srcOrd="0" destOrd="0" parTransId="{C0A76DD8-A913-461B-A75B-7B4AD73EA255}" sibTransId="{6EF8B9A9-5790-4254-8E8D-96ADB6BE8B36}"/>
    <dgm:cxn modelId="{B992F5DD-F738-4C85-ACDF-25C203B409E4}" type="presOf" srcId="{ED3284F1-83C1-43A4-9648-F8611F48E7A8}" destId="{ADA30723-7557-4EDE-9FF9-2AF408B0EB7E}" srcOrd="0" destOrd="0" presId="urn:microsoft.com/office/officeart/2005/8/layout/vList2"/>
    <dgm:cxn modelId="{DC48692A-8512-41BA-8EAC-7233B22B5D61}" type="presOf" srcId="{D6B7B4FD-79AA-4C37-B786-BF9B0622E7EC}" destId="{2159FF2D-5B9D-4CE2-A6C2-02E6BEF08335}" srcOrd="0" destOrd="0" presId="urn:microsoft.com/office/officeart/2005/8/layout/vList2"/>
    <dgm:cxn modelId="{A51D6A14-6276-45BD-9899-C02A0DFF1223}" type="presParOf" srcId="{2159FF2D-5B9D-4CE2-A6C2-02E6BEF08335}" destId="{CAA1F3A7-851A-4D01-AE92-906A40881C9F}" srcOrd="0" destOrd="0" presId="urn:microsoft.com/office/officeart/2005/8/layout/vList2"/>
    <dgm:cxn modelId="{F095859A-04A0-45C0-B5F2-7540BAAB1814}" type="presParOf" srcId="{2159FF2D-5B9D-4CE2-A6C2-02E6BEF08335}" destId="{9FE88E43-FB54-4EB1-8977-081BCCA14E50}" srcOrd="1" destOrd="0" presId="urn:microsoft.com/office/officeart/2005/8/layout/vList2"/>
    <dgm:cxn modelId="{C315F907-D93B-491C-ACC3-384EB1EBB3E7}" type="presParOf" srcId="{2159FF2D-5B9D-4CE2-A6C2-02E6BEF08335}" destId="{ADA30723-7557-4EDE-9FF9-2AF408B0EB7E}" srcOrd="2" destOrd="0" presId="urn:microsoft.com/office/officeart/2005/8/layout/vList2"/>
    <dgm:cxn modelId="{D9BAC964-5A20-4D86-A765-8B6904F41109}" type="presParOf" srcId="{2159FF2D-5B9D-4CE2-A6C2-02E6BEF08335}" destId="{8B3388B4-BBBD-4407-BDFB-FB8E79BA6B54}" srcOrd="3" destOrd="0" presId="urn:microsoft.com/office/officeart/2005/8/layout/vList2"/>
    <dgm:cxn modelId="{25A3520B-F279-4425-8D75-DED0021C10B0}" type="presParOf" srcId="{2159FF2D-5B9D-4CE2-A6C2-02E6BEF08335}" destId="{F99ECE99-E5D1-41B0-B781-E8D1ECD79DA2}" srcOrd="4" destOrd="0" presId="urn:microsoft.com/office/officeart/2005/8/layout/vList2"/>
    <dgm:cxn modelId="{9EF42FF7-EA70-4711-B0D1-96D098398093}" type="presParOf" srcId="{2159FF2D-5B9D-4CE2-A6C2-02E6BEF08335}" destId="{9BC99041-9199-47FA-895D-8E54B84B870B}" srcOrd="5" destOrd="0" presId="urn:microsoft.com/office/officeart/2005/8/layout/vList2"/>
    <dgm:cxn modelId="{7643D73E-94FF-423A-BE5A-2981CB652271}" type="presParOf" srcId="{2159FF2D-5B9D-4CE2-A6C2-02E6BEF08335}" destId="{A3185F10-F03B-4EF4-BF74-647E3AA7E7D5}"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AA1F3A7-851A-4D01-AE92-906A40881C9F}">
      <dsp:nvSpPr>
        <dsp:cNvPr id="0" name=""/>
        <dsp:cNvSpPr/>
      </dsp:nvSpPr>
      <dsp:spPr>
        <a:xfrm>
          <a:off x="0" y="529104"/>
          <a:ext cx="8351713" cy="65450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id-ID" sz="1800" kern="1200" dirty="0" smtClean="0"/>
            <a:t>Dinasti Bani Umayyah</a:t>
          </a:r>
          <a:endParaRPr lang="en-US" sz="1800" kern="1200" dirty="0"/>
        </a:p>
      </dsp:txBody>
      <dsp:txXfrm>
        <a:off x="0" y="529104"/>
        <a:ext cx="8351713" cy="654505"/>
      </dsp:txXfrm>
    </dsp:sp>
    <dsp:sp modelId="{9FE88E43-FB54-4EB1-8977-081BCCA14E50}">
      <dsp:nvSpPr>
        <dsp:cNvPr id="0" name=""/>
        <dsp:cNvSpPr/>
      </dsp:nvSpPr>
      <dsp:spPr>
        <a:xfrm>
          <a:off x="0" y="1183609"/>
          <a:ext cx="8351713"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167"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id-ID" sz="1600" i="1" kern="1200" dirty="0" smtClean="0"/>
            <a:t>Khalifah</a:t>
          </a:r>
          <a:r>
            <a:rPr lang="id-ID" sz="1600" kern="1200" dirty="0" smtClean="0"/>
            <a:t> Umar bin Abdul Aziz dari Dinasti Umayyah terkenal sebagai pemimpin yang adil, bersahaja dan dicintai oleh rakyatnya</a:t>
          </a:r>
          <a:endParaRPr lang="en-US" sz="1600" kern="1200" dirty="0"/>
        </a:p>
      </dsp:txBody>
      <dsp:txXfrm>
        <a:off x="0" y="1183609"/>
        <a:ext cx="8351713" cy="447120"/>
      </dsp:txXfrm>
    </dsp:sp>
    <dsp:sp modelId="{ADA30723-7557-4EDE-9FF9-2AF408B0EB7E}">
      <dsp:nvSpPr>
        <dsp:cNvPr id="0" name=""/>
        <dsp:cNvSpPr/>
      </dsp:nvSpPr>
      <dsp:spPr>
        <a:xfrm>
          <a:off x="0" y="1630729"/>
          <a:ext cx="8351713" cy="65450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id-ID" sz="1800" kern="1200" dirty="0" smtClean="0"/>
            <a:t>Dinasti Bani Abbasiyah</a:t>
          </a:r>
          <a:endParaRPr lang="en-US" sz="1800" kern="1200" dirty="0"/>
        </a:p>
      </dsp:txBody>
      <dsp:txXfrm>
        <a:off x="0" y="1630729"/>
        <a:ext cx="8351713" cy="654505"/>
      </dsp:txXfrm>
    </dsp:sp>
    <dsp:sp modelId="{8B3388B4-BBBD-4407-BDFB-FB8E79BA6B54}">
      <dsp:nvSpPr>
        <dsp:cNvPr id="0" name=""/>
        <dsp:cNvSpPr/>
      </dsp:nvSpPr>
      <dsp:spPr>
        <a:xfrm>
          <a:off x="0" y="2285234"/>
          <a:ext cx="8351713" cy="652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167"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id-ID" sz="1600" i="1" kern="1200" dirty="0" smtClean="0"/>
            <a:t>Khalifah</a:t>
          </a:r>
          <a:r>
            <a:rPr lang="id-ID" sz="1600" kern="1200" dirty="0" smtClean="0"/>
            <a:t> Harun Al Rasyid dari Dinasti Abbasiyah meraih puncak Kejayaan Islam. Di masa </a:t>
          </a:r>
          <a:r>
            <a:rPr lang="id-ID" sz="1600" i="1" kern="1200" dirty="0" smtClean="0"/>
            <a:t>Khalifah</a:t>
          </a:r>
          <a:r>
            <a:rPr lang="id-ID" sz="1600" kern="1200" dirty="0" smtClean="0"/>
            <a:t> Sholahuddin Al-Ayyubi, umat Islam merebut kembali </a:t>
          </a:r>
          <a:r>
            <a:rPr lang="id-ID" sz="1600" i="1" kern="1200" dirty="0" smtClean="0"/>
            <a:t>Baitul Maqdis</a:t>
          </a:r>
          <a:r>
            <a:rPr lang="id-ID" sz="1600" kern="1200" dirty="0" smtClean="0"/>
            <a:t> atau </a:t>
          </a:r>
          <a:r>
            <a:rPr lang="id-ID" sz="1600" i="1" kern="1200" dirty="0" smtClean="0"/>
            <a:t>Yerrussalem</a:t>
          </a:r>
          <a:r>
            <a:rPr lang="id-ID" sz="1600" kern="1200" dirty="0" smtClean="0"/>
            <a:t> dari Pasukan Salib</a:t>
          </a:r>
          <a:endParaRPr lang="en-US" sz="1600" kern="1200" dirty="0"/>
        </a:p>
      </dsp:txBody>
      <dsp:txXfrm>
        <a:off x="0" y="2285234"/>
        <a:ext cx="8351713" cy="652050"/>
      </dsp:txXfrm>
    </dsp:sp>
    <dsp:sp modelId="{F99ECE99-E5D1-41B0-B781-E8D1ECD79DA2}">
      <dsp:nvSpPr>
        <dsp:cNvPr id="0" name=""/>
        <dsp:cNvSpPr/>
      </dsp:nvSpPr>
      <dsp:spPr>
        <a:xfrm>
          <a:off x="0" y="2937285"/>
          <a:ext cx="8351713" cy="654505"/>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id-ID" sz="1800" kern="1200" dirty="0" smtClean="0"/>
            <a:t>Kesultanan Utsmani Turki</a:t>
          </a:r>
          <a:endParaRPr lang="en-US" sz="1800" kern="1200" dirty="0"/>
        </a:p>
      </dsp:txBody>
      <dsp:txXfrm>
        <a:off x="0" y="2937285"/>
        <a:ext cx="8351713" cy="654505"/>
      </dsp:txXfrm>
    </dsp:sp>
    <dsp:sp modelId="{A3185F10-F03B-4EF4-BF74-647E3AA7E7D5}">
      <dsp:nvSpPr>
        <dsp:cNvPr id="0" name=""/>
        <dsp:cNvSpPr/>
      </dsp:nvSpPr>
      <dsp:spPr>
        <a:xfrm>
          <a:off x="0" y="3643630"/>
          <a:ext cx="8351713" cy="654505"/>
        </a:xfrm>
        <a:prstGeom prst="roundRect">
          <a:avLst/>
        </a:prstGeom>
        <a:solidFill>
          <a:schemeClr val="lt1"/>
        </a:solidFill>
        <a:ln w="1905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marL="261938" lvl="0" indent="0" algn="l" defTabSz="800100">
            <a:lnSpc>
              <a:spcPct val="90000"/>
            </a:lnSpc>
            <a:spcBef>
              <a:spcPct val="0"/>
            </a:spcBef>
            <a:spcAft>
              <a:spcPct val="35000"/>
            </a:spcAft>
          </a:pPr>
          <a:r>
            <a:rPr lang="id-ID" sz="1800" i="1" kern="1200" dirty="0" smtClean="0"/>
            <a:t>Khalifah </a:t>
          </a:r>
          <a:r>
            <a:rPr lang="id-ID" sz="1800" kern="1200" dirty="0" smtClean="0"/>
            <a:t>Usmani Muhammad Al-Fatih berhasil menaklukan </a:t>
          </a:r>
          <a:r>
            <a:rPr lang="id-ID" sz="1800" i="1" kern="1200" dirty="0" smtClean="0"/>
            <a:t>Romawi Byzantium</a:t>
          </a:r>
          <a:r>
            <a:rPr lang="id-ID" sz="1800" kern="1200" dirty="0" smtClean="0"/>
            <a:t> dengan menguasai </a:t>
          </a:r>
          <a:r>
            <a:rPr lang="id-ID" sz="1800" i="1" kern="1200" dirty="0" smtClean="0"/>
            <a:t>Konstatinopel</a:t>
          </a:r>
          <a:r>
            <a:rPr lang="id-ID" sz="1800" kern="1200" dirty="0" smtClean="0"/>
            <a:t> yang sekarang dikenal sebagai kota Istanbul, Turki</a:t>
          </a:r>
          <a:endParaRPr lang="en-US" sz="1800" kern="1200" dirty="0"/>
        </a:p>
      </dsp:txBody>
      <dsp:txXfrm>
        <a:off x="0" y="3643630"/>
        <a:ext cx="8351713" cy="65450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70D1D0-4B3F-4AD9-BF9A-839525DC3E57}" type="datetimeFigureOut">
              <a:rPr lang="en-US" smtClean="0"/>
              <a:pPr/>
              <a:t>3/28/2019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CB631A-CB2C-4E45-8FF4-2BF6DAA7BA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4C46CD44-8852-4B89-B003-B9C9E0DC4783}" type="datetimeFigureOut">
              <a:rPr lang="en-US" smtClean="0"/>
              <a:pPr/>
              <a:t>3/28/2019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38E9FB63-FF3F-46B5-BC34-A4FA0771331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46CD44-8852-4B89-B003-B9C9E0DC4783}" type="datetimeFigureOut">
              <a:rPr lang="en-US" smtClean="0"/>
              <a:pPr/>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9FB63-FF3F-46B5-BC34-A4FA077133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4C46CD44-8852-4B89-B003-B9C9E0DC4783}" type="datetimeFigureOut">
              <a:rPr lang="en-US" smtClean="0"/>
              <a:pPr/>
              <a:t>3/28/2019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8E9FB63-FF3F-46B5-BC34-A4FA0771331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C46CD44-8852-4B89-B003-B9C9E0DC4783}" type="datetimeFigureOut">
              <a:rPr lang="en-US" smtClean="0"/>
              <a:pPr/>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8E9FB63-FF3F-46B5-BC34-A4FA07713316}"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C46CD44-8852-4B89-B003-B9C9E0DC4783}" type="datetimeFigureOut">
              <a:rPr lang="en-US" smtClean="0"/>
              <a:pPr/>
              <a:t>3/28/2019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8E9FB63-FF3F-46B5-BC34-A4FA07713316}"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4C46CD44-8852-4B89-B003-B9C9E0DC4783}" type="datetimeFigureOut">
              <a:rPr lang="en-US" smtClean="0"/>
              <a:pPr/>
              <a:t>3/28/2019</a:t>
            </a:fld>
            <a:endParaRPr lang="en-US"/>
          </a:p>
        </p:txBody>
      </p:sp>
      <p:sp>
        <p:nvSpPr>
          <p:cNvPr id="10" name="Slide Number Placeholder 9"/>
          <p:cNvSpPr>
            <a:spLocks noGrp="1"/>
          </p:cNvSpPr>
          <p:nvPr>
            <p:ph type="sldNum" sz="quarter" idx="16"/>
          </p:nvPr>
        </p:nvSpPr>
        <p:spPr/>
        <p:txBody>
          <a:bodyPr rtlCol="0"/>
          <a:lstStyle/>
          <a:p>
            <a:fld id="{38E9FB63-FF3F-46B5-BC34-A4FA07713316}"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4C46CD44-8852-4B89-B003-B9C9E0DC4783}" type="datetimeFigureOut">
              <a:rPr lang="en-US" smtClean="0"/>
              <a:pPr/>
              <a:t>3/28/2019</a:t>
            </a:fld>
            <a:endParaRPr lang="en-US"/>
          </a:p>
        </p:txBody>
      </p:sp>
      <p:sp>
        <p:nvSpPr>
          <p:cNvPr id="12" name="Slide Number Placeholder 11"/>
          <p:cNvSpPr>
            <a:spLocks noGrp="1"/>
          </p:cNvSpPr>
          <p:nvPr>
            <p:ph type="sldNum" sz="quarter" idx="16"/>
          </p:nvPr>
        </p:nvSpPr>
        <p:spPr/>
        <p:txBody>
          <a:bodyPr rtlCol="0"/>
          <a:lstStyle/>
          <a:p>
            <a:fld id="{38E9FB63-FF3F-46B5-BC34-A4FA07713316}"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C46CD44-8852-4B89-B003-B9C9E0DC4783}" type="datetimeFigureOut">
              <a:rPr lang="en-US" smtClean="0"/>
              <a:pPr/>
              <a:t>3/28/2019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8E9FB63-FF3F-46B5-BC34-A4FA0771331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6CD44-8852-4B89-B003-B9C9E0DC4783}" type="datetimeFigureOut">
              <a:rPr lang="en-US" smtClean="0"/>
              <a:pPr/>
              <a:t>3/28/2019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8E9FB63-FF3F-46B5-BC34-A4FA077133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C46CD44-8852-4B89-B003-B9C9E0DC4783}" type="datetimeFigureOut">
              <a:rPr lang="en-US" smtClean="0"/>
              <a:pPr/>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8E9FB63-FF3F-46B5-BC34-A4FA07713316}"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4C46CD44-8852-4B89-B003-B9C9E0DC4783}" type="datetimeFigureOut">
              <a:rPr lang="en-US" smtClean="0"/>
              <a:pPr/>
              <a:t>3/28/2019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8E9FB63-FF3F-46B5-BC34-A4FA07713316}"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C46CD44-8852-4B89-B003-B9C9E0DC4783}" type="datetimeFigureOut">
              <a:rPr lang="en-US" smtClean="0"/>
              <a:pPr/>
              <a:t>3/28/2019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8E9FB63-FF3F-46B5-BC34-A4FA0771331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640" y="908720"/>
            <a:ext cx="6912768" cy="4094584"/>
          </a:xfrm>
        </p:spPr>
        <p:style>
          <a:lnRef idx="3">
            <a:schemeClr val="lt1"/>
          </a:lnRef>
          <a:fillRef idx="1">
            <a:schemeClr val="accent3"/>
          </a:fillRef>
          <a:effectRef idx="1">
            <a:schemeClr val="accent3"/>
          </a:effectRef>
          <a:fontRef idx="minor">
            <a:schemeClr val="lt1"/>
          </a:fontRef>
        </p:style>
        <p:txBody>
          <a:bodyPr>
            <a:normAutofit fontScale="90000"/>
          </a:bodyPr>
          <a:lstStyle/>
          <a:p>
            <a:pPr algn="ctr"/>
            <a:r>
              <a:rPr lang="en-GB" sz="7200" b="1" dirty="0" smtClean="0"/>
              <a:t>PENDIDIKAN DAN POLITIK ISLAM DALAM MASYARAKAT</a:t>
            </a:r>
            <a:endParaRPr lang="en-US" sz="8000" dirty="0"/>
          </a:p>
        </p:txBody>
      </p:sp>
      <p:sp>
        <p:nvSpPr>
          <p:cNvPr id="3" name="Subtitle 2"/>
          <p:cNvSpPr>
            <a:spLocks noGrp="1"/>
          </p:cNvSpPr>
          <p:nvPr>
            <p:ph type="subTitle" idx="1"/>
          </p:nvPr>
        </p:nvSpPr>
        <p:spPr/>
        <p:txBody>
          <a:bodyPr>
            <a:normAutofit/>
          </a:bodyPr>
          <a:lstStyle/>
          <a:p>
            <a:r>
              <a:rPr lang="en-US" dirty="0" err="1" smtClean="0"/>
              <a:t>Yola</a:t>
            </a:r>
            <a:r>
              <a:rPr lang="en-US" dirty="0" smtClean="0"/>
              <a:t> </a:t>
            </a:r>
            <a:r>
              <a:rPr lang="en-US" dirty="0" err="1" smtClean="0"/>
              <a:t>Desnera</a:t>
            </a:r>
            <a:r>
              <a:rPr lang="en-US" dirty="0" smtClean="0"/>
              <a:t> </a:t>
            </a:r>
            <a:r>
              <a:rPr lang="en-US" dirty="0" err="1" smtClean="0"/>
              <a:t>Putri</a:t>
            </a:r>
            <a:r>
              <a:rPr lang="en-US" dirty="0" smtClean="0"/>
              <a:t>, </a:t>
            </a:r>
            <a:r>
              <a:rPr lang="en-US" dirty="0" err="1" smtClean="0"/>
              <a:t>M.Farm</a:t>
            </a:r>
            <a:r>
              <a:rPr lang="en-US" dirty="0" smtClean="0"/>
              <a:t>., Apt	</a:t>
            </a:r>
            <a:endParaRPr lang="en-US" dirty="0"/>
          </a:p>
        </p:txBody>
      </p:sp>
      <p:sp>
        <p:nvSpPr>
          <p:cNvPr id="4" name="Subtitle 2"/>
          <p:cNvSpPr txBox="1">
            <a:spLocks/>
          </p:cNvSpPr>
          <p:nvPr/>
        </p:nvSpPr>
        <p:spPr>
          <a:xfrm>
            <a:off x="66328" y="6093296"/>
            <a:ext cx="2129408" cy="576065"/>
          </a:xfrm>
          <a:prstGeom prst="rect">
            <a:avLst/>
          </a:prstGeom>
        </p:spPr>
        <p:txBody>
          <a:bodyPr vert="horz" anchor="ctr">
            <a:normAutofit/>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lang="en-US" sz="2600" dirty="0" smtClean="0">
                <a:solidFill>
                  <a:srgbClr val="FFFFFF"/>
                </a:solidFill>
              </a:rPr>
              <a:t>Pertemuan-7</a:t>
            </a:r>
            <a:endParaRPr kumimoji="0" lang="en-US" sz="2600" b="0"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8153400" cy="990600"/>
          </a:xfrm>
        </p:spPr>
        <p:txBody>
          <a:bodyPr/>
          <a:lstStyle/>
          <a:p>
            <a:r>
              <a:rPr lang="en-US" dirty="0" err="1" smtClean="0"/>
              <a:t>Con’t</a:t>
            </a:r>
            <a:endParaRPr lang="en-US" dirty="0"/>
          </a:p>
        </p:txBody>
      </p:sp>
      <p:sp>
        <p:nvSpPr>
          <p:cNvPr id="3" name="Content Placeholder 2"/>
          <p:cNvSpPr>
            <a:spLocks noGrp="1"/>
          </p:cNvSpPr>
          <p:nvPr>
            <p:ph sz="quarter" idx="1"/>
          </p:nvPr>
        </p:nvSpPr>
        <p:spPr>
          <a:xfrm>
            <a:off x="611560" y="836712"/>
            <a:ext cx="8153400" cy="4495800"/>
          </a:xfrm>
        </p:spPr>
        <p:txBody>
          <a:bodyPr>
            <a:noAutofit/>
          </a:bodyPr>
          <a:lstStyle/>
          <a:p>
            <a:pPr algn="just"/>
            <a:r>
              <a:rPr lang="en-US" sz="2000" dirty="0" smtClean="0"/>
              <a:t>Dan </a:t>
            </a:r>
            <a:r>
              <a:rPr lang="en-US" sz="2000" dirty="0" err="1" smtClean="0"/>
              <a:t>pada</a:t>
            </a:r>
            <a:r>
              <a:rPr lang="en-US" sz="2000" dirty="0" smtClean="0"/>
              <a:t> </a:t>
            </a:r>
            <a:r>
              <a:rPr lang="en-US" sz="2000" dirty="0" err="1" smtClean="0"/>
              <a:t>akhirnya</a:t>
            </a:r>
            <a:r>
              <a:rPr lang="en-US" sz="2000" dirty="0" smtClean="0"/>
              <a:t> </a:t>
            </a:r>
            <a:r>
              <a:rPr lang="en-US" sz="2000" dirty="0" err="1" smtClean="0"/>
              <a:t>lepas</a:t>
            </a:r>
            <a:r>
              <a:rPr lang="en-US" sz="2000" dirty="0" smtClean="0"/>
              <a:t> </a:t>
            </a:r>
            <a:r>
              <a:rPr lang="en-US" sz="2000" dirty="0" err="1" smtClean="0"/>
              <a:t>juga</a:t>
            </a:r>
            <a:r>
              <a:rPr lang="en-US" sz="2000" dirty="0" smtClean="0"/>
              <a:t> </a:t>
            </a:r>
            <a:r>
              <a:rPr lang="en-US" sz="2000" dirty="0" err="1" smtClean="0"/>
              <a:t>pada</a:t>
            </a:r>
            <a:r>
              <a:rPr lang="en-US" sz="2000" dirty="0" smtClean="0"/>
              <a:t> </a:t>
            </a:r>
            <a:r>
              <a:rPr lang="en-US" sz="2000" dirty="0" err="1" smtClean="0"/>
              <a:t>tahun</a:t>
            </a:r>
            <a:r>
              <a:rPr lang="en-US" sz="2000" dirty="0" smtClean="0"/>
              <a:t> 1924 </a:t>
            </a:r>
            <a:r>
              <a:rPr lang="en-US" sz="2000" dirty="0" err="1" smtClean="0"/>
              <a:t>dengan</a:t>
            </a:r>
            <a:r>
              <a:rPr lang="en-US" sz="2000" dirty="0" smtClean="0"/>
              <a:t> </a:t>
            </a:r>
            <a:r>
              <a:rPr lang="en-US" sz="2000" dirty="0" err="1" smtClean="0"/>
              <a:t>munculnya</a:t>
            </a:r>
            <a:r>
              <a:rPr lang="en-US" sz="2000" dirty="0" smtClean="0"/>
              <a:t> </a:t>
            </a:r>
            <a:r>
              <a:rPr lang="en-US" sz="2000" dirty="0" err="1" smtClean="0"/>
              <a:t>Dewan</a:t>
            </a:r>
            <a:r>
              <a:rPr lang="en-US" sz="2000" dirty="0" smtClean="0"/>
              <a:t> </a:t>
            </a:r>
            <a:r>
              <a:rPr lang="en-US" sz="2000" dirty="0" err="1" smtClean="0"/>
              <a:t>Nasional</a:t>
            </a:r>
            <a:r>
              <a:rPr lang="en-US" sz="2000" dirty="0" smtClean="0"/>
              <a:t> </a:t>
            </a:r>
            <a:r>
              <a:rPr lang="en-US" sz="2000" dirty="0" err="1" smtClean="0"/>
              <a:t>Turki</a:t>
            </a:r>
            <a:r>
              <a:rPr lang="en-US" sz="2000" dirty="0" smtClean="0"/>
              <a:t> </a:t>
            </a:r>
            <a:r>
              <a:rPr lang="en-US" sz="2000" dirty="0" err="1" smtClean="0"/>
              <a:t>oleh</a:t>
            </a:r>
            <a:r>
              <a:rPr lang="en-US" sz="2000" dirty="0" smtClean="0"/>
              <a:t> Mustafa </a:t>
            </a:r>
            <a:r>
              <a:rPr lang="en-US" sz="2000" dirty="0" err="1" smtClean="0"/>
              <a:t>Kamal</a:t>
            </a:r>
            <a:r>
              <a:rPr lang="en-US" sz="2000" dirty="0" smtClean="0"/>
              <a:t> </a:t>
            </a:r>
            <a:r>
              <a:rPr lang="en-US" sz="2000" dirty="0" err="1" smtClean="0"/>
              <a:t>Attaturk</a:t>
            </a:r>
            <a:r>
              <a:rPr lang="en-US" sz="2000" dirty="0" smtClean="0"/>
              <a:t> (</a:t>
            </a:r>
            <a:r>
              <a:rPr lang="en-US" sz="2000" dirty="0" err="1" smtClean="0"/>
              <a:t>Bapak</a:t>
            </a:r>
            <a:r>
              <a:rPr lang="en-US" sz="2000" dirty="0" smtClean="0"/>
              <a:t> </a:t>
            </a:r>
            <a:r>
              <a:rPr lang="en-US" sz="2000" dirty="0" err="1" smtClean="0"/>
              <a:t>Bangsa</a:t>
            </a:r>
            <a:r>
              <a:rPr lang="en-US" sz="2000" dirty="0" smtClean="0"/>
              <a:t> </a:t>
            </a:r>
            <a:r>
              <a:rPr lang="en-US" sz="2000" dirty="0" err="1" smtClean="0"/>
              <a:t>Turki</a:t>
            </a:r>
            <a:r>
              <a:rPr lang="en-US" sz="2000" dirty="0" smtClean="0"/>
              <a:t>). </a:t>
            </a:r>
            <a:r>
              <a:rPr lang="en-US" sz="2000" dirty="0" err="1" smtClean="0"/>
              <a:t>Namun</a:t>
            </a:r>
            <a:r>
              <a:rPr lang="en-US" sz="2000" dirty="0" smtClean="0"/>
              <a:t>, </a:t>
            </a:r>
            <a:r>
              <a:rPr lang="en-US" sz="2000" dirty="0" err="1" smtClean="0"/>
              <a:t>para</a:t>
            </a:r>
            <a:r>
              <a:rPr lang="en-US" sz="2000" dirty="0" smtClean="0"/>
              <a:t> </a:t>
            </a:r>
            <a:r>
              <a:rPr lang="en-US" sz="2000" dirty="0" err="1" smtClean="0"/>
              <a:t>ulama</a:t>
            </a:r>
            <a:r>
              <a:rPr lang="en-US" sz="2000" dirty="0" smtClean="0"/>
              <a:t>’ yang </a:t>
            </a:r>
            <a:r>
              <a:rPr lang="en-US" sz="2000" dirty="0" err="1" smtClean="0"/>
              <a:t>istiqamah</a:t>
            </a:r>
            <a:r>
              <a:rPr lang="en-US" sz="2000" dirty="0" smtClean="0"/>
              <a:t> </a:t>
            </a:r>
            <a:r>
              <a:rPr lang="en-US" sz="2000" dirty="0" err="1" smtClean="0"/>
              <a:t>menggelarinya</a:t>
            </a:r>
            <a:r>
              <a:rPr lang="en-US" sz="2000" dirty="0" smtClean="0"/>
              <a:t> </a:t>
            </a:r>
            <a:r>
              <a:rPr lang="en-US" sz="2000" dirty="0" err="1" smtClean="0"/>
              <a:t>dengan</a:t>
            </a:r>
            <a:r>
              <a:rPr lang="en-US" sz="2000" dirty="0" smtClean="0"/>
              <a:t> Mustafa </a:t>
            </a:r>
            <a:r>
              <a:rPr lang="en-US" sz="2000" dirty="0" err="1" smtClean="0"/>
              <a:t>Kamal</a:t>
            </a:r>
            <a:r>
              <a:rPr lang="en-US" sz="2000" dirty="0" smtClean="0"/>
              <a:t> </a:t>
            </a:r>
            <a:r>
              <a:rPr lang="en-US" sz="2000" dirty="0" err="1" smtClean="0"/>
              <a:t>A’da’ut</a:t>
            </a:r>
            <a:r>
              <a:rPr lang="en-US" sz="2000" dirty="0" smtClean="0"/>
              <a:t> Turk (</a:t>
            </a:r>
            <a:r>
              <a:rPr lang="en-US" sz="2000" dirty="0" err="1" smtClean="0"/>
              <a:t>Musuh</a:t>
            </a:r>
            <a:r>
              <a:rPr lang="en-US" sz="2000" dirty="0" smtClean="0"/>
              <a:t> </a:t>
            </a:r>
            <a:r>
              <a:rPr lang="en-US" sz="2000" dirty="0" err="1" smtClean="0"/>
              <a:t>Bangsa</a:t>
            </a:r>
            <a:r>
              <a:rPr lang="en-US" sz="2000" dirty="0" smtClean="0"/>
              <a:t> </a:t>
            </a:r>
            <a:r>
              <a:rPr lang="en-US" sz="2000" dirty="0" err="1" smtClean="0"/>
              <a:t>Turki</a:t>
            </a:r>
            <a:r>
              <a:rPr lang="en-US" sz="2000" dirty="0" smtClean="0"/>
              <a:t>). </a:t>
            </a:r>
            <a:r>
              <a:rPr lang="en-US" sz="2000" dirty="0" err="1" smtClean="0"/>
              <a:t>Inilah</a:t>
            </a:r>
            <a:r>
              <a:rPr lang="en-US" sz="2000" dirty="0" smtClean="0"/>
              <a:t> </a:t>
            </a:r>
            <a:r>
              <a:rPr lang="en-US" sz="2000" dirty="0" err="1" smtClean="0"/>
              <a:t>masa</a:t>
            </a:r>
            <a:r>
              <a:rPr lang="en-US" sz="2000" dirty="0" smtClean="0"/>
              <a:t> </a:t>
            </a:r>
            <a:r>
              <a:rPr lang="en-US" sz="2000" dirty="0" err="1" smtClean="0"/>
              <a:t>keruntuhan</a:t>
            </a:r>
            <a:r>
              <a:rPr lang="en-US" sz="2000" dirty="0" smtClean="0"/>
              <a:t> </a:t>
            </a:r>
            <a:r>
              <a:rPr lang="en-US" sz="2000" dirty="0" err="1" smtClean="0"/>
              <a:t>dan</a:t>
            </a:r>
            <a:r>
              <a:rPr lang="en-US" sz="2000" dirty="0" smtClean="0"/>
              <a:t> </a:t>
            </a:r>
            <a:r>
              <a:rPr lang="en-US" sz="2000" dirty="0" err="1" smtClean="0"/>
              <a:t>keterpurukan</a:t>
            </a:r>
            <a:r>
              <a:rPr lang="en-US" sz="2000" dirty="0" smtClean="0"/>
              <a:t> </a:t>
            </a:r>
            <a:r>
              <a:rPr lang="en-US" sz="2000" dirty="0" err="1" smtClean="0"/>
              <a:t>ummat</a:t>
            </a:r>
            <a:r>
              <a:rPr lang="en-US" sz="2000" dirty="0" smtClean="0"/>
              <a:t> Islam. </a:t>
            </a:r>
            <a:r>
              <a:rPr lang="en-US" sz="2000" dirty="0" err="1" smtClean="0"/>
              <a:t>Dunia</a:t>
            </a:r>
            <a:r>
              <a:rPr lang="en-US" sz="2000" dirty="0" smtClean="0"/>
              <a:t> Islam </a:t>
            </a:r>
            <a:r>
              <a:rPr lang="en-US" sz="2000" dirty="0" err="1" smtClean="0"/>
              <a:t>laksana</a:t>
            </a:r>
            <a:r>
              <a:rPr lang="en-US" sz="2000" dirty="0" smtClean="0"/>
              <a:t> </a:t>
            </a:r>
            <a:r>
              <a:rPr lang="en-US" sz="2000" dirty="0" err="1" smtClean="0"/>
              <a:t>kebun</a:t>
            </a:r>
            <a:r>
              <a:rPr lang="en-US" sz="2000" dirty="0" smtClean="0"/>
              <a:t> yang </a:t>
            </a:r>
            <a:r>
              <a:rPr lang="en-US" sz="2000" dirty="0" err="1" smtClean="0"/>
              <a:t>penuh</a:t>
            </a:r>
            <a:r>
              <a:rPr lang="en-US" sz="2000" dirty="0" smtClean="0"/>
              <a:t> </a:t>
            </a:r>
            <a:r>
              <a:rPr lang="en-US" sz="2000" dirty="0" err="1" smtClean="0"/>
              <a:t>tanaman</a:t>
            </a:r>
            <a:r>
              <a:rPr lang="en-US" sz="2000" dirty="0" smtClean="0"/>
              <a:t> </a:t>
            </a:r>
            <a:r>
              <a:rPr lang="en-US" sz="2000" dirty="0" err="1" smtClean="0"/>
              <a:t>subur</a:t>
            </a:r>
            <a:r>
              <a:rPr lang="en-US" sz="2000" dirty="0" smtClean="0"/>
              <a:t> </a:t>
            </a:r>
            <a:r>
              <a:rPr lang="en-US" sz="2000" dirty="0" err="1" smtClean="0"/>
              <a:t>dan</a:t>
            </a:r>
            <a:r>
              <a:rPr lang="en-US" sz="2000" dirty="0" smtClean="0"/>
              <a:t> </a:t>
            </a:r>
            <a:r>
              <a:rPr lang="en-US" sz="2000" dirty="0" err="1" smtClean="0"/>
              <a:t>bunga-bunga</a:t>
            </a:r>
            <a:r>
              <a:rPr lang="en-US" sz="2000" dirty="0" smtClean="0"/>
              <a:t> yang </a:t>
            </a:r>
            <a:r>
              <a:rPr lang="en-US" sz="2000" dirty="0" err="1" smtClean="0"/>
              <a:t>indah</a:t>
            </a:r>
            <a:r>
              <a:rPr lang="en-US" sz="2000" dirty="0" smtClean="0"/>
              <a:t>, </a:t>
            </a:r>
            <a:r>
              <a:rPr lang="en-US" sz="2000" dirty="0" err="1" smtClean="0"/>
              <a:t>tetapi</a:t>
            </a:r>
            <a:r>
              <a:rPr lang="en-US" sz="2000" dirty="0" smtClean="0"/>
              <a:t> </a:t>
            </a:r>
            <a:r>
              <a:rPr lang="en-US" sz="2000" dirty="0" err="1" smtClean="0"/>
              <a:t>tanpa</a:t>
            </a:r>
            <a:r>
              <a:rPr lang="en-US" sz="2000" dirty="0" smtClean="0"/>
              <a:t> </a:t>
            </a:r>
            <a:r>
              <a:rPr lang="en-US" sz="2000" dirty="0" err="1" smtClean="0"/>
              <a:t>pagar</a:t>
            </a:r>
            <a:r>
              <a:rPr lang="en-US" sz="2000" dirty="0" smtClean="0"/>
              <a:t> </a:t>
            </a:r>
            <a:r>
              <a:rPr lang="en-US" sz="2000" dirty="0" err="1" smtClean="0"/>
              <a:t>pelindung</a:t>
            </a:r>
            <a:r>
              <a:rPr lang="en-US" sz="2000" dirty="0" smtClean="0"/>
              <a:t> </a:t>
            </a:r>
            <a:r>
              <a:rPr lang="en-US" sz="2000" dirty="0" err="1" smtClean="0"/>
              <a:t>dan</a:t>
            </a:r>
            <a:r>
              <a:rPr lang="en-US" sz="2000" dirty="0" smtClean="0"/>
              <a:t> </a:t>
            </a:r>
            <a:r>
              <a:rPr lang="en-US" sz="2000" dirty="0" err="1" smtClean="0"/>
              <a:t>penjaga</a:t>
            </a:r>
            <a:r>
              <a:rPr lang="en-US" sz="2000" dirty="0" smtClean="0"/>
              <a:t> </a:t>
            </a:r>
            <a:r>
              <a:rPr lang="en-US" sz="2000" dirty="0" err="1" smtClean="0"/>
              <a:t>kebun</a:t>
            </a:r>
            <a:r>
              <a:rPr lang="en-US" sz="2000" dirty="0" smtClean="0"/>
              <a:t> yang </a:t>
            </a:r>
            <a:r>
              <a:rPr lang="en-US" sz="2000" dirty="0" err="1" smtClean="0"/>
              <a:t>bertanggung</a:t>
            </a:r>
            <a:r>
              <a:rPr lang="en-US" sz="2000" dirty="0" smtClean="0"/>
              <a:t> </a:t>
            </a:r>
            <a:r>
              <a:rPr lang="en-US" sz="2000" dirty="0" err="1" smtClean="0"/>
              <a:t>jawab</a:t>
            </a:r>
            <a:r>
              <a:rPr lang="en-US" sz="2000" dirty="0" smtClean="0"/>
              <a:t>. </a:t>
            </a:r>
          </a:p>
          <a:p>
            <a:pPr algn="just"/>
            <a:r>
              <a:rPr lang="en-US" sz="2000" dirty="0" err="1" smtClean="0"/>
              <a:t>Kondisi</a:t>
            </a:r>
            <a:r>
              <a:rPr lang="en-US" sz="2000" dirty="0" smtClean="0"/>
              <a:t> </a:t>
            </a:r>
            <a:r>
              <a:rPr lang="en-US" sz="2000" dirty="0" err="1" smtClean="0"/>
              <a:t>ini</a:t>
            </a:r>
            <a:r>
              <a:rPr lang="en-US" sz="2000" dirty="0" smtClean="0"/>
              <a:t> </a:t>
            </a:r>
            <a:r>
              <a:rPr lang="en-US" sz="2000" dirty="0" err="1" smtClean="0"/>
              <a:t>sebagaimana</a:t>
            </a:r>
            <a:r>
              <a:rPr lang="en-US" sz="2000" dirty="0" smtClean="0"/>
              <a:t> yang </a:t>
            </a:r>
            <a:r>
              <a:rPr lang="en-US" sz="2000" dirty="0" err="1" smtClean="0"/>
              <a:t>diisyaratkan</a:t>
            </a:r>
            <a:r>
              <a:rPr lang="en-US" sz="2000" dirty="0" smtClean="0"/>
              <a:t> </a:t>
            </a:r>
            <a:r>
              <a:rPr lang="en-US" sz="2000" dirty="0" err="1" smtClean="0"/>
              <a:t>Rasulullah</a:t>
            </a:r>
            <a:r>
              <a:rPr lang="en-US" sz="2000" dirty="0" smtClean="0"/>
              <a:t> </a:t>
            </a:r>
            <a:r>
              <a:rPr lang="en-US" sz="2000" dirty="0" err="1" smtClean="0"/>
              <a:t>shalla-llahu</a:t>
            </a:r>
            <a:r>
              <a:rPr lang="en-US" sz="2000" dirty="0" smtClean="0"/>
              <a:t> ‘</a:t>
            </a:r>
            <a:r>
              <a:rPr lang="en-US" sz="2000" dirty="0" err="1" smtClean="0"/>
              <a:t>alaihi</a:t>
            </a:r>
            <a:r>
              <a:rPr lang="en-US" sz="2000" dirty="0" smtClean="0"/>
              <a:t> </a:t>
            </a:r>
            <a:r>
              <a:rPr lang="en-US" sz="2000" dirty="0" err="1" smtClean="0"/>
              <a:t>wa</a:t>
            </a:r>
            <a:r>
              <a:rPr lang="en-US" sz="2000" dirty="0" smtClean="0"/>
              <a:t> </a:t>
            </a:r>
            <a:r>
              <a:rPr lang="en-US" sz="2000" dirty="0" err="1" smtClean="0"/>
              <a:t>sallam</a:t>
            </a:r>
            <a:r>
              <a:rPr lang="en-US" sz="2000" dirty="0" smtClean="0"/>
              <a:t>, “</a:t>
            </a:r>
            <a:r>
              <a:rPr lang="en-US" sz="2000" dirty="0" err="1" smtClean="0"/>
              <a:t>Kamu</a:t>
            </a:r>
            <a:r>
              <a:rPr lang="en-US" sz="2000" dirty="0" smtClean="0"/>
              <a:t> </a:t>
            </a:r>
            <a:r>
              <a:rPr lang="en-US" sz="2000" dirty="0" err="1" smtClean="0"/>
              <a:t>sekalian</a:t>
            </a:r>
            <a:r>
              <a:rPr lang="en-US" sz="2000" dirty="0" smtClean="0"/>
              <a:t> </a:t>
            </a:r>
            <a:r>
              <a:rPr lang="en-US" sz="2000" dirty="0" err="1" smtClean="0"/>
              <a:t>akan</a:t>
            </a:r>
            <a:r>
              <a:rPr lang="en-US" sz="2000" dirty="0" smtClean="0"/>
              <a:t> </a:t>
            </a:r>
            <a:r>
              <a:rPr lang="en-US" sz="2000" dirty="0" err="1" smtClean="0"/>
              <a:t>dijarah</a:t>
            </a:r>
            <a:r>
              <a:rPr lang="en-US" sz="2000" dirty="0" smtClean="0"/>
              <a:t> </a:t>
            </a:r>
            <a:r>
              <a:rPr lang="en-US" sz="2000" dirty="0" err="1" smtClean="0"/>
              <a:t>beramai-ramai</a:t>
            </a:r>
            <a:r>
              <a:rPr lang="en-US" sz="2000" dirty="0" smtClean="0"/>
              <a:t> </a:t>
            </a:r>
            <a:r>
              <a:rPr lang="en-US" sz="2000" dirty="0" err="1" smtClean="0"/>
              <a:t>oleh</a:t>
            </a:r>
            <a:r>
              <a:rPr lang="en-US" sz="2000" dirty="0" smtClean="0"/>
              <a:t> </a:t>
            </a:r>
            <a:r>
              <a:rPr lang="en-US" sz="2000" dirty="0" err="1" smtClean="0"/>
              <a:t>ummat-ummat</a:t>
            </a:r>
            <a:r>
              <a:rPr lang="en-US" sz="2000" dirty="0" smtClean="0"/>
              <a:t> </a:t>
            </a:r>
            <a:r>
              <a:rPr lang="en-US" sz="2000" dirty="0" err="1" smtClean="0"/>
              <a:t>manusia</a:t>
            </a:r>
            <a:r>
              <a:rPr lang="en-US" sz="2000" dirty="0" smtClean="0"/>
              <a:t> </a:t>
            </a:r>
            <a:r>
              <a:rPr lang="en-US" sz="2000" dirty="0" err="1" smtClean="0"/>
              <a:t>seperti</a:t>
            </a:r>
            <a:r>
              <a:rPr lang="en-US" sz="2000" dirty="0" smtClean="0"/>
              <a:t> </a:t>
            </a:r>
            <a:r>
              <a:rPr lang="en-US" sz="2000" dirty="0" err="1" smtClean="0"/>
              <a:t>halnya</a:t>
            </a:r>
            <a:r>
              <a:rPr lang="en-US" sz="2000" dirty="0" smtClean="0"/>
              <a:t> </a:t>
            </a:r>
            <a:r>
              <a:rPr lang="en-US" sz="2000" dirty="0" err="1" smtClean="0"/>
              <a:t>santapan</a:t>
            </a:r>
            <a:r>
              <a:rPr lang="en-US" sz="2000" dirty="0" smtClean="0"/>
              <a:t> yang </a:t>
            </a:r>
            <a:r>
              <a:rPr lang="en-US" sz="2000" dirty="0" err="1" smtClean="0"/>
              <a:t>dikerumuni</a:t>
            </a:r>
            <a:r>
              <a:rPr lang="en-US" sz="2000" dirty="0" smtClean="0"/>
              <a:t> </a:t>
            </a:r>
            <a:r>
              <a:rPr lang="en-US" sz="2000" dirty="0" err="1" smtClean="0"/>
              <a:t>orang-orang</a:t>
            </a:r>
            <a:r>
              <a:rPr lang="en-US" sz="2000" dirty="0" smtClean="0"/>
              <a:t> </a:t>
            </a:r>
            <a:r>
              <a:rPr lang="en-US" sz="2000" dirty="0" err="1" smtClean="0"/>
              <a:t>lapar</a:t>
            </a:r>
            <a:r>
              <a:rPr lang="en-US" sz="2000" dirty="0" smtClean="0"/>
              <a:t>. </a:t>
            </a:r>
            <a:r>
              <a:rPr lang="en-US" sz="2000" dirty="0" err="1" smtClean="0"/>
              <a:t>Karena</a:t>
            </a:r>
            <a:r>
              <a:rPr lang="en-US" sz="2000" dirty="0" smtClean="0"/>
              <a:t> </a:t>
            </a:r>
            <a:r>
              <a:rPr lang="en-US" sz="2000" dirty="0" err="1" smtClean="0"/>
              <a:t>kamu</a:t>
            </a:r>
            <a:r>
              <a:rPr lang="en-US" sz="2000" dirty="0" smtClean="0"/>
              <a:t> </a:t>
            </a:r>
            <a:r>
              <a:rPr lang="en-US" sz="2000" dirty="0" err="1" smtClean="0"/>
              <a:t>semuanya</a:t>
            </a:r>
            <a:r>
              <a:rPr lang="en-US" sz="2000" dirty="0" smtClean="0"/>
              <a:t> </a:t>
            </a:r>
            <a:r>
              <a:rPr lang="en-US" sz="2000" dirty="0" err="1" smtClean="0"/>
              <a:t>ibarat</a:t>
            </a:r>
            <a:r>
              <a:rPr lang="en-US" sz="2000" dirty="0" smtClean="0"/>
              <a:t> </a:t>
            </a:r>
            <a:r>
              <a:rPr lang="en-US" sz="2000" dirty="0" err="1" smtClean="0"/>
              <a:t>buih</a:t>
            </a:r>
            <a:r>
              <a:rPr lang="en-US" sz="2000" dirty="0" smtClean="0"/>
              <a:t>, </a:t>
            </a:r>
            <a:r>
              <a:rPr lang="en-US" sz="2000" dirty="0" err="1" smtClean="0"/>
              <a:t>jumlahnya</a:t>
            </a:r>
            <a:r>
              <a:rPr lang="en-US" sz="2000" dirty="0" smtClean="0"/>
              <a:t> </a:t>
            </a:r>
            <a:r>
              <a:rPr lang="en-US" sz="2000" dirty="0" err="1" smtClean="0"/>
              <a:t>banyak</a:t>
            </a:r>
            <a:r>
              <a:rPr lang="en-US" sz="2000" dirty="0" smtClean="0"/>
              <a:t> </a:t>
            </a:r>
            <a:r>
              <a:rPr lang="en-US" sz="2000" dirty="0" err="1" smtClean="0"/>
              <a:t>tetapi</a:t>
            </a:r>
            <a:r>
              <a:rPr lang="en-US" sz="2000" dirty="0" smtClean="0"/>
              <a:t> </a:t>
            </a:r>
            <a:r>
              <a:rPr lang="en-US" sz="2000" dirty="0" err="1" smtClean="0"/>
              <a:t>tidak</a:t>
            </a:r>
            <a:r>
              <a:rPr lang="en-US" sz="2000" dirty="0" smtClean="0"/>
              <a:t> </a:t>
            </a:r>
            <a:r>
              <a:rPr lang="en-US" sz="2000" dirty="0" err="1" smtClean="0"/>
              <a:t>berkualitas</a:t>
            </a:r>
            <a:r>
              <a:rPr lang="en-US" sz="2000" dirty="0" smtClean="0"/>
              <a:t>”. </a:t>
            </a:r>
          </a:p>
          <a:p>
            <a:pPr algn="just"/>
            <a:r>
              <a:rPr lang="en-US" sz="2000" dirty="0" err="1" smtClean="0"/>
              <a:t>Sebelum</a:t>
            </a:r>
            <a:r>
              <a:rPr lang="en-US" sz="2000" dirty="0" smtClean="0"/>
              <a:t> </a:t>
            </a:r>
            <a:r>
              <a:rPr lang="en-US" sz="2000" dirty="0" err="1" smtClean="0"/>
              <a:t>tahun</a:t>
            </a:r>
            <a:r>
              <a:rPr lang="en-US" sz="2000" dirty="0" smtClean="0"/>
              <a:t> 1924, </a:t>
            </a:r>
            <a:r>
              <a:rPr lang="en-US" sz="2000" dirty="0" err="1" smtClean="0"/>
              <a:t>sekalipun</a:t>
            </a:r>
            <a:r>
              <a:rPr lang="en-US" sz="2000" dirty="0" smtClean="0"/>
              <a:t> </a:t>
            </a:r>
            <a:r>
              <a:rPr lang="en-US" sz="2000" dirty="0" err="1" smtClean="0"/>
              <a:t>kendali</a:t>
            </a:r>
            <a:r>
              <a:rPr lang="en-US" sz="2000" dirty="0" smtClean="0"/>
              <a:t> </a:t>
            </a:r>
            <a:r>
              <a:rPr lang="en-US" sz="2000" dirty="0" err="1" smtClean="0"/>
              <a:t>kekuasaan</a:t>
            </a:r>
            <a:r>
              <a:rPr lang="en-US" sz="2000" dirty="0" smtClean="0"/>
              <a:t> </a:t>
            </a:r>
            <a:r>
              <a:rPr lang="en-US" sz="2000" dirty="0" err="1" smtClean="0"/>
              <a:t>dipegang</a:t>
            </a:r>
            <a:r>
              <a:rPr lang="en-US" sz="2000" dirty="0" smtClean="0"/>
              <a:t> </a:t>
            </a:r>
            <a:r>
              <a:rPr lang="en-US" sz="2000" dirty="0" err="1" smtClean="0"/>
              <a:t>oleh</a:t>
            </a:r>
            <a:r>
              <a:rPr lang="en-US" sz="2000" dirty="0" smtClean="0"/>
              <a:t> “raja yang </a:t>
            </a:r>
            <a:r>
              <a:rPr lang="en-US" sz="2000" dirty="0" err="1" smtClean="0"/>
              <a:t>menggigit</a:t>
            </a:r>
            <a:r>
              <a:rPr lang="en-US" sz="2000" dirty="0" smtClean="0"/>
              <a:t>”, </a:t>
            </a:r>
            <a:r>
              <a:rPr lang="en-US" sz="2000" dirty="0" err="1" smtClean="0"/>
              <a:t>tetapi</a:t>
            </a:r>
            <a:r>
              <a:rPr lang="en-US" sz="2000" dirty="0" smtClean="0"/>
              <a:t> </a:t>
            </a:r>
            <a:r>
              <a:rPr lang="en-US" sz="2000" dirty="0" err="1" smtClean="0"/>
              <a:t>ummat</a:t>
            </a:r>
            <a:r>
              <a:rPr lang="en-US" sz="2000" dirty="0" smtClean="0"/>
              <a:t> Islam </a:t>
            </a:r>
            <a:r>
              <a:rPr lang="en-US" sz="2000" dirty="0" err="1" smtClean="0"/>
              <a:t>masih</a:t>
            </a:r>
            <a:r>
              <a:rPr lang="en-US" sz="2000" dirty="0" smtClean="0"/>
              <a:t> </a:t>
            </a:r>
            <a:r>
              <a:rPr lang="en-US" sz="2000" dirty="0" err="1" smtClean="0"/>
              <a:t>memiliki</a:t>
            </a:r>
            <a:r>
              <a:rPr lang="en-US" sz="2000" dirty="0" smtClean="0"/>
              <a:t> </a:t>
            </a:r>
            <a:r>
              <a:rPr lang="en-US" sz="2000" dirty="0" err="1" smtClean="0"/>
              <a:t>payung</a:t>
            </a:r>
            <a:r>
              <a:rPr lang="en-US" sz="2000" dirty="0" smtClean="0"/>
              <a:t> </a:t>
            </a:r>
            <a:r>
              <a:rPr lang="en-US" sz="2000" dirty="0" err="1" smtClean="0"/>
              <a:t>dan</a:t>
            </a:r>
            <a:r>
              <a:rPr lang="en-US" sz="2000" dirty="0" smtClean="0"/>
              <a:t> </a:t>
            </a:r>
            <a:r>
              <a:rPr lang="en-US" sz="2000" dirty="0" err="1" smtClean="0"/>
              <a:t>pusat</a:t>
            </a:r>
            <a:r>
              <a:rPr lang="en-US" sz="2000" dirty="0" smtClean="0"/>
              <a:t> </a:t>
            </a:r>
            <a:r>
              <a:rPr lang="en-US" sz="2000" dirty="0" err="1" smtClean="0"/>
              <a:t>komando</a:t>
            </a:r>
            <a:r>
              <a:rPr lang="en-US" sz="2000" dirty="0" smtClean="0"/>
              <a:t> (al-</a:t>
            </a:r>
            <a:r>
              <a:rPr lang="en-US" sz="2000" dirty="0" err="1" smtClean="0"/>
              <a:t>imamah</a:t>
            </a:r>
            <a:r>
              <a:rPr lang="en-US" sz="2000" dirty="0" smtClean="0"/>
              <a:t> al-‘</a:t>
            </a:r>
            <a:r>
              <a:rPr lang="en-US" sz="2000" dirty="0" err="1" smtClean="0"/>
              <a:t>uzhma</a:t>
            </a:r>
            <a:r>
              <a:rPr lang="en-US" sz="2000" dirty="0" smtClean="0"/>
              <a:t>) </a:t>
            </a:r>
            <a:r>
              <a:rPr lang="en-US" sz="2000" dirty="0" err="1" smtClean="0"/>
              <a:t>di</a:t>
            </a:r>
            <a:r>
              <a:rPr lang="en-US" sz="2000" dirty="0" smtClean="0"/>
              <a:t> </a:t>
            </a:r>
            <a:r>
              <a:rPr lang="en-US" sz="2000" dirty="0" err="1" smtClean="0"/>
              <a:t>Turki</a:t>
            </a:r>
            <a:r>
              <a:rPr lang="en-US" sz="2000" dirty="0" smtClean="0"/>
              <a:t>. </a:t>
            </a:r>
            <a:r>
              <a:rPr lang="en-US" sz="2000" dirty="0" err="1" smtClean="0"/>
              <a:t>Dalam</a:t>
            </a:r>
            <a:r>
              <a:rPr lang="en-US" sz="2000" dirty="0" smtClean="0"/>
              <a:t> </a:t>
            </a:r>
            <a:r>
              <a:rPr lang="en-US" sz="2000" dirty="0" err="1" smtClean="0"/>
              <a:t>dokumen</a:t>
            </a:r>
            <a:r>
              <a:rPr lang="en-US" sz="2000" dirty="0" smtClean="0"/>
              <a:t> </a:t>
            </a:r>
            <a:r>
              <a:rPr lang="en-US" sz="2000" dirty="0" err="1" smtClean="0"/>
              <a:t>sejarah</a:t>
            </a:r>
            <a:r>
              <a:rPr lang="en-US" sz="2000" dirty="0" smtClean="0"/>
              <a:t> </a:t>
            </a:r>
            <a:r>
              <a:rPr lang="en-US" sz="2000" dirty="0" err="1" smtClean="0"/>
              <a:t>dicatat</a:t>
            </a:r>
            <a:r>
              <a:rPr lang="en-US" sz="2000" dirty="0" smtClean="0"/>
              <a:t>, </a:t>
            </a:r>
            <a:r>
              <a:rPr lang="en-US" sz="2000" dirty="0" err="1" smtClean="0"/>
              <a:t>para</a:t>
            </a:r>
            <a:r>
              <a:rPr lang="en-US" sz="2000" dirty="0" smtClean="0"/>
              <a:t> </a:t>
            </a:r>
            <a:r>
              <a:rPr lang="en-US" sz="2000" dirty="0" err="1" smtClean="0"/>
              <a:t>penguasa</a:t>
            </a:r>
            <a:r>
              <a:rPr lang="en-US" sz="2000" dirty="0" smtClean="0"/>
              <a:t> </a:t>
            </a:r>
            <a:r>
              <a:rPr lang="en-US" sz="2000" dirty="0" err="1" smtClean="0"/>
              <a:t>negeri-negeri</a:t>
            </a:r>
            <a:r>
              <a:rPr lang="en-US" sz="2000" dirty="0" smtClean="0"/>
              <a:t> </a:t>
            </a:r>
            <a:r>
              <a:rPr lang="en-US" sz="2000" dirty="0" err="1" smtClean="0"/>
              <a:t>muslim</a:t>
            </a:r>
            <a:r>
              <a:rPr lang="en-US" sz="2000" dirty="0" smtClean="0"/>
              <a:t> </a:t>
            </a:r>
            <a:r>
              <a:rPr lang="en-US" sz="2000" dirty="0" err="1" smtClean="0"/>
              <a:t>di</a:t>
            </a:r>
            <a:r>
              <a:rPr lang="en-US" sz="2000" dirty="0" smtClean="0"/>
              <a:t> </a:t>
            </a:r>
            <a:r>
              <a:rPr lang="en-US" sz="2000" dirty="0" err="1" smtClean="0"/>
              <a:t>seluruh</a:t>
            </a:r>
            <a:r>
              <a:rPr lang="en-US" sz="2000" dirty="0" smtClean="0"/>
              <a:t> </a:t>
            </a:r>
            <a:r>
              <a:rPr lang="en-US" sz="2000" dirty="0" err="1" smtClean="0"/>
              <a:t>dunia</a:t>
            </a:r>
            <a:r>
              <a:rPr lang="en-US" sz="2000" dirty="0" smtClean="0"/>
              <a:t> </a:t>
            </a:r>
            <a:r>
              <a:rPr lang="en-US" sz="2000" dirty="0" err="1" smtClean="0"/>
              <a:t>selalu</a:t>
            </a:r>
            <a:r>
              <a:rPr lang="en-US" sz="2000" dirty="0" smtClean="0"/>
              <a:t> </a:t>
            </a:r>
            <a:r>
              <a:rPr lang="en-US" sz="2000" dirty="0" err="1" smtClean="0"/>
              <a:t>mengadakan</a:t>
            </a:r>
            <a:r>
              <a:rPr lang="en-US" sz="2000" dirty="0" smtClean="0"/>
              <a:t> </a:t>
            </a:r>
            <a:r>
              <a:rPr lang="en-US" sz="2000" dirty="0" err="1" smtClean="0"/>
              <a:t>korespondensi</a:t>
            </a:r>
            <a:r>
              <a:rPr lang="en-US" sz="2000" dirty="0" smtClean="0"/>
              <a:t> </a:t>
            </a:r>
            <a:r>
              <a:rPr lang="en-US" sz="2000" dirty="0" err="1" smtClean="0"/>
              <a:t>dengan</a:t>
            </a:r>
            <a:r>
              <a:rPr lang="en-US" sz="2000" dirty="0" smtClean="0"/>
              <a:t> </a:t>
            </a:r>
            <a:r>
              <a:rPr lang="en-US" sz="2000" dirty="0" err="1" smtClean="0"/>
              <a:t>pusat</a:t>
            </a:r>
            <a:r>
              <a:rPr lang="en-US" sz="2000" dirty="0" smtClean="0"/>
              <a:t> </a:t>
            </a:r>
            <a:r>
              <a:rPr lang="en-US" sz="2000" dirty="0" err="1" smtClean="0"/>
              <a:t>kekuasaan</a:t>
            </a:r>
            <a:r>
              <a:rPr lang="en-US" sz="2000" dirty="0" smtClean="0"/>
              <a:t> </a:t>
            </a:r>
            <a:r>
              <a:rPr lang="en-US" sz="2000" dirty="0" err="1" smtClean="0"/>
              <a:t>di</a:t>
            </a:r>
            <a:r>
              <a:rPr lang="en-US" sz="2000" dirty="0" smtClean="0"/>
              <a:t> </a:t>
            </a:r>
            <a:r>
              <a:rPr lang="en-US" sz="2000" dirty="0" err="1" smtClean="0"/>
              <a:t>Turki</a:t>
            </a:r>
            <a:r>
              <a:rPr lang="en-US" sz="2000" dirty="0" smtClean="0"/>
              <a:t>. </a:t>
            </a:r>
            <a:r>
              <a:rPr lang="en-US" sz="2000" dirty="0" err="1" smtClean="0"/>
              <a:t>Pada</a:t>
            </a:r>
            <a:r>
              <a:rPr lang="en-US" sz="2000" dirty="0" smtClean="0"/>
              <a:t> </a:t>
            </a:r>
            <a:r>
              <a:rPr lang="en-US" sz="2000" dirty="0" err="1" smtClean="0"/>
              <a:t>akhir</a:t>
            </a:r>
            <a:r>
              <a:rPr lang="en-US" sz="2000" dirty="0" smtClean="0"/>
              <a:t> </a:t>
            </a:r>
            <a:r>
              <a:rPr lang="en-US" sz="2000" dirty="0" err="1" smtClean="0"/>
              <a:t>abad</a:t>
            </a:r>
            <a:r>
              <a:rPr lang="en-US" sz="2000" dirty="0" smtClean="0"/>
              <a:t> ke-20, </a:t>
            </a:r>
            <a:r>
              <a:rPr lang="en-US" sz="2000" dirty="0" err="1" smtClean="0"/>
              <a:t>panglima</a:t>
            </a:r>
            <a:r>
              <a:rPr lang="en-US" sz="2000" dirty="0" smtClean="0"/>
              <a:t> </a:t>
            </a:r>
            <a:r>
              <a:rPr lang="en-US" sz="2000" dirty="0" err="1" smtClean="0"/>
              <a:t>Fatahilah</a:t>
            </a:r>
            <a:r>
              <a:rPr lang="en-US" sz="2000" dirty="0" smtClean="0"/>
              <a:t> </a:t>
            </a:r>
            <a:r>
              <a:rPr lang="en-US" sz="2000" dirty="0" err="1" smtClean="0"/>
              <a:t>sepulangnya</a:t>
            </a:r>
            <a:r>
              <a:rPr lang="en-US" sz="2000" dirty="0" smtClean="0"/>
              <a:t> </a:t>
            </a:r>
            <a:r>
              <a:rPr lang="en-US" sz="2000" dirty="0" err="1" smtClean="0"/>
              <a:t>dari</a:t>
            </a:r>
            <a:r>
              <a:rPr lang="en-US" sz="2000" dirty="0" smtClean="0"/>
              <a:t> </a:t>
            </a:r>
            <a:r>
              <a:rPr lang="en-US" sz="2000" dirty="0" err="1" smtClean="0"/>
              <a:t>menunaikan</a:t>
            </a:r>
            <a:r>
              <a:rPr lang="en-US" sz="2000" dirty="0" smtClean="0"/>
              <a:t> </a:t>
            </a:r>
            <a:r>
              <a:rPr lang="en-US" sz="2000" dirty="0" err="1" smtClean="0"/>
              <a:t>ibadah</a:t>
            </a:r>
            <a:r>
              <a:rPr lang="en-US" sz="2000" dirty="0" smtClean="0"/>
              <a:t> </a:t>
            </a:r>
            <a:r>
              <a:rPr lang="en-US" sz="2000" dirty="0" err="1" smtClean="0"/>
              <a:t>haji</a:t>
            </a:r>
            <a:r>
              <a:rPr lang="en-US" sz="2000" dirty="0" smtClean="0"/>
              <a:t>, </a:t>
            </a:r>
            <a:r>
              <a:rPr lang="en-US" sz="2000" dirty="0" err="1" smtClean="0"/>
              <a:t>beliau</a:t>
            </a:r>
            <a:r>
              <a:rPr lang="en-US" sz="2000" dirty="0" smtClean="0"/>
              <a:t> </a:t>
            </a:r>
            <a:r>
              <a:rPr lang="en-US" sz="2000" dirty="0" err="1" smtClean="0"/>
              <a:t>singgah</a:t>
            </a:r>
            <a:r>
              <a:rPr lang="en-US" sz="2000" dirty="0" smtClean="0"/>
              <a:t> </a:t>
            </a:r>
            <a:r>
              <a:rPr lang="en-US" sz="2000" dirty="0" err="1" smtClean="0"/>
              <a:t>untuk</a:t>
            </a:r>
            <a:r>
              <a:rPr lang="en-US" sz="2000" dirty="0" smtClean="0"/>
              <a:t> </a:t>
            </a:r>
            <a:r>
              <a:rPr lang="en-US" sz="2000" dirty="0" err="1" smtClean="0"/>
              <a:t>belajar</a:t>
            </a:r>
            <a:r>
              <a:rPr lang="en-US" sz="2000" dirty="0" smtClean="0"/>
              <a:t> </a:t>
            </a:r>
            <a:r>
              <a:rPr lang="en-US" sz="2000" dirty="0" err="1" smtClean="0"/>
              <a:t>di</a:t>
            </a:r>
            <a:r>
              <a:rPr lang="en-US" sz="2000" dirty="0" smtClean="0"/>
              <a:t> </a:t>
            </a:r>
            <a:r>
              <a:rPr lang="en-US" sz="2000" dirty="0" err="1" smtClean="0"/>
              <a:t>Akademi</a:t>
            </a:r>
            <a:r>
              <a:rPr lang="en-US" sz="2000" dirty="0" smtClean="0"/>
              <a:t> </a:t>
            </a:r>
            <a:r>
              <a:rPr lang="en-US" sz="2000" dirty="0" err="1" smtClean="0"/>
              <a:t>Militer</a:t>
            </a:r>
            <a:r>
              <a:rPr lang="en-US" sz="2000" dirty="0" smtClean="0"/>
              <a:t> </a:t>
            </a:r>
            <a:r>
              <a:rPr lang="en-US" sz="2000" dirty="0" err="1" smtClean="0"/>
              <a:t>di</a:t>
            </a:r>
            <a:r>
              <a:rPr lang="en-US" sz="2000" dirty="0" smtClean="0"/>
              <a:t> </a:t>
            </a:r>
            <a:r>
              <a:rPr lang="en-US" sz="2000" dirty="0" err="1" smtClean="0"/>
              <a:t>Turki</a:t>
            </a: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endParaRPr lang="en-US" dirty="0"/>
          </a:p>
        </p:txBody>
      </p:sp>
      <p:sp>
        <p:nvSpPr>
          <p:cNvPr id="3" name="Content Placeholder 2"/>
          <p:cNvSpPr>
            <a:spLocks noGrp="1"/>
          </p:cNvSpPr>
          <p:nvPr>
            <p:ph sz="quarter" idx="1"/>
          </p:nvPr>
        </p:nvSpPr>
        <p:spPr>
          <a:xfrm>
            <a:off x="611560" y="1124744"/>
            <a:ext cx="8153400" cy="4495800"/>
          </a:xfrm>
        </p:spPr>
        <p:txBody>
          <a:bodyPr>
            <a:noAutofit/>
          </a:bodyPr>
          <a:lstStyle/>
          <a:p>
            <a:pPr algn="just"/>
            <a:r>
              <a:rPr lang="en-US" sz="2000" dirty="0" err="1" smtClean="0"/>
              <a:t>Sekembalinya</a:t>
            </a:r>
            <a:r>
              <a:rPr lang="en-US" sz="2000" dirty="0" smtClean="0"/>
              <a:t> </a:t>
            </a:r>
            <a:r>
              <a:rPr lang="en-US" sz="2000" dirty="0" err="1" smtClean="0"/>
              <a:t>ke</a:t>
            </a:r>
            <a:r>
              <a:rPr lang="en-US" sz="2000" dirty="0" smtClean="0"/>
              <a:t> Nusantara </a:t>
            </a:r>
            <a:r>
              <a:rPr lang="en-US" sz="2000" dirty="0" err="1" smtClean="0"/>
              <a:t>beliau</a:t>
            </a:r>
            <a:r>
              <a:rPr lang="en-US" sz="2000" dirty="0" smtClean="0"/>
              <a:t> </a:t>
            </a:r>
            <a:r>
              <a:rPr lang="en-US" sz="2000" dirty="0" err="1" smtClean="0"/>
              <a:t>bisa</a:t>
            </a:r>
            <a:r>
              <a:rPr lang="en-US" sz="2000" dirty="0" smtClean="0"/>
              <a:t> </a:t>
            </a:r>
            <a:r>
              <a:rPr lang="en-US" sz="2000" dirty="0" err="1" smtClean="0"/>
              <a:t>memukul</a:t>
            </a:r>
            <a:r>
              <a:rPr lang="en-US" sz="2000" dirty="0" smtClean="0"/>
              <a:t> </a:t>
            </a:r>
            <a:r>
              <a:rPr lang="en-US" sz="2000" dirty="0" err="1" smtClean="0"/>
              <a:t>mundur</a:t>
            </a:r>
            <a:r>
              <a:rPr lang="en-US" sz="2000" dirty="0" smtClean="0"/>
              <a:t> </a:t>
            </a:r>
            <a:r>
              <a:rPr lang="en-US" sz="2000" dirty="0" err="1" smtClean="0"/>
              <a:t>pasukan</a:t>
            </a:r>
            <a:r>
              <a:rPr lang="en-US" sz="2000" dirty="0" smtClean="0"/>
              <a:t> </a:t>
            </a:r>
            <a:r>
              <a:rPr lang="en-US" sz="2000" dirty="0" err="1" smtClean="0"/>
              <a:t>penjajah</a:t>
            </a:r>
            <a:r>
              <a:rPr lang="en-US" sz="2000" dirty="0" smtClean="0"/>
              <a:t> </a:t>
            </a:r>
            <a:r>
              <a:rPr lang="en-US" sz="2000" dirty="0" err="1" smtClean="0"/>
              <a:t>Portugis</a:t>
            </a:r>
            <a:r>
              <a:rPr lang="en-US" sz="2000" dirty="0" smtClean="0"/>
              <a:t>. Raja </a:t>
            </a:r>
            <a:r>
              <a:rPr lang="en-US" sz="2000" dirty="0" err="1" smtClean="0"/>
              <a:t>yg</a:t>
            </a:r>
            <a:r>
              <a:rPr lang="en-US" sz="2000" dirty="0" smtClean="0"/>
              <a:t> </a:t>
            </a:r>
            <a:r>
              <a:rPr lang="en-US" sz="2000" dirty="0" err="1" smtClean="0"/>
              <a:t>mengigit</a:t>
            </a:r>
            <a:r>
              <a:rPr lang="en-US" sz="2000" dirty="0" smtClean="0"/>
              <a:t> </a:t>
            </a:r>
            <a:r>
              <a:rPr lang="en-US" sz="2000" dirty="0" err="1" smtClean="0"/>
              <a:t>adalah</a:t>
            </a:r>
            <a:r>
              <a:rPr lang="en-US" sz="2000" dirty="0" smtClean="0"/>
              <a:t> </a:t>
            </a:r>
            <a:r>
              <a:rPr lang="en-US" sz="2000" dirty="0" err="1" smtClean="0"/>
              <a:t>para</a:t>
            </a:r>
            <a:r>
              <a:rPr lang="en-US" sz="2000" dirty="0" smtClean="0"/>
              <a:t> </a:t>
            </a:r>
            <a:r>
              <a:rPr lang="en-US" sz="2000" dirty="0" err="1" smtClean="0"/>
              <a:t>penguasa</a:t>
            </a:r>
            <a:r>
              <a:rPr lang="en-US" sz="2000" dirty="0" smtClean="0"/>
              <a:t> Islam </a:t>
            </a:r>
            <a:r>
              <a:rPr lang="en-US" sz="2000" dirty="0" err="1" smtClean="0"/>
              <a:t>atau</a:t>
            </a:r>
            <a:r>
              <a:rPr lang="en-US" sz="2000" dirty="0" smtClean="0"/>
              <a:t> raja-raja </a:t>
            </a:r>
            <a:r>
              <a:rPr lang="en-US" sz="2000" dirty="0" err="1" smtClean="0"/>
              <a:t>penerus</a:t>
            </a:r>
            <a:r>
              <a:rPr lang="en-US" sz="2000" dirty="0" smtClean="0"/>
              <a:t> </a:t>
            </a:r>
            <a:r>
              <a:rPr lang="en-US" sz="2000" dirty="0" err="1" smtClean="0"/>
              <a:t>Khulafaur</a:t>
            </a:r>
            <a:r>
              <a:rPr lang="en-US" sz="2000" dirty="0" smtClean="0"/>
              <a:t> </a:t>
            </a:r>
            <a:r>
              <a:rPr lang="en-US" sz="2000" dirty="0" err="1" smtClean="0"/>
              <a:t>Rasyidin</a:t>
            </a:r>
            <a:r>
              <a:rPr lang="en-US" sz="2000" dirty="0" smtClean="0"/>
              <a:t> yang </a:t>
            </a:r>
            <a:r>
              <a:rPr lang="en-US" sz="2000" dirty="0" err="1" smtClean="0"/>
              <a:t>dengan</a:t>
            </a:r>
            <a:r>
              <a:rPr lang="en-US" sz="2000" dirty="0" smtClean="0"/>
              <a:t> </a:t>
            </a:r>
            <a:r>
              <a:rPr lang="en-US" sz="2000" dirty="0" err="1" smtClean="0"/>
              <a:t>begitu</a:t>
            </a:r>
            <a:r>
              <a:rPr lang="en-US" sz="2000" dirty="0" smtClean="0"/>
              <a:t> </a:t>
            </a:r>
            <a:r>
              <a:rPr lang="en-US" sz="2000" dirty="0" err="1" smtClean="0"/>
              <a:t>gemilangnya</a:t>
            </a:r>
            <a:r>
              <a:rPr lang="en-US" sz="2000" dirty="0" smtClean="0"/>
              <a:t> </a:t>
            </a:r>
            <a:r>
              <a:rPr lang="en-US" sz="2000" dirty="0" err="1" smtClean="0"/>
              <a:t>menjaga</a:t>
            </a:r>
            <a:r>
              <a:rPr lang="en-US" sz="2000" dirty="0" smtClean="0"/>
              <a:t> </a:t>
            </a:r>
            <a:r>
              <a:rPr lang="en-US" sz="2000" dirty="0" err="1" smtClean="0"/>
              <a:t>sekaligus</a:t>
            </a:r>
            <a:r>
              <a:rPr lang="en-US" sz="2000" dirty="0" smtClean="0"/>
              <a:t> </a:t>
            </a:r>
            <a:r>
              <a:rPr lang="en-US" sz="2000" dirty="0" err="1" smtClean="0"/>
              <a:t>mengembangkan</a:t>
            </a:r>
            <a:r>
              <a:rPr lang="en-US" sz="2000" dirty="0" smtClean="0"/>
              <a:t> </a:t>
            </a:r>
            <a:r>
              <a:rPr lang="en-US" sz="2000" dirty="0" err="1" smtClean="0"/>
              <a:t>nilai-nilai</a:t>
            </a:r>
            <a:r>
              <a:rPr lang="en-US" sz="2000" dirty="0" smtClean="0"/>
              <a:t> yang </a:t>
            </a:r>
            <a:r>
              <a:rPr lang="en-US" sz="2000" dirty="0" err="1" smtClean="0"/>
              <a:t>dibawa</a:t>
            </a:r>
            <a:r>
              <a:rPr lang="en-US" sz="2000" dirty="0" smtClean="0"/>
              <a:t> agama Islam. </a:t>
            </a:r>
          </a:p>
          <a:p>
            <a:pPr algn="just"/>
            <a:r>
              <a:rPr lang="en-US" sz="2000" dirty="0" err="1" smtClean="0"/>
              <a:t>Masa</a:t>
            </a:r>
            <a:r>
              <a:rPr lang="en-US" sz="2000" dirty="0" smtClean="0"/>
              <a:t> </a:t>
            </a:r>
            <a:r>
              <a:rPr lang="en-US" sz="2000" dirty="0" err="1" smtClean="0"/>
              <a:t>ini</a:t>
            </a:r>
            <a:r>
              <a:rPr lang="en-US" sz="2000" dirty="0" smtClean="0"/>
              <a:t> </a:t>
            </a:r>
            <a:r>
              <a:rPr lang="en-US" sz="2000" dirty="0" err="1" smtClean="0"/>
              <a:t>ditandai</a:t>
            </a:r>
            <a:r>
              <a:rPr lang="en-US" sz="2000" dirty="0" smtClean="0"/>
              <a:t> </a:t>
            </a:r>
            <a:r>
              <a:rPr lang="en-US" sz="2000" dirty="0" err="1" smtClean="0"/>
              <a:t>dengan</a:t>
            </a:r>
            <a:r>
              <a:rPr lang="en-US" sz="2000" dirty="0" smtClean="0"/>
              <a:t> </a:t>
            </a:r>
            <a:r>
              <a:rPr lang="en-US" sz="2000" dirty="0" err="1" smtClean="0"/>
              <a:t>adanya</a:t>
            </a:r>
            <a:r>
              <a:rPr lang="en-US" sz="2000" dirty="0" smtClean="0"/>
              <a:t> </a:t>
            </a:r>
            <a:r>
              <a:rPr lang="en-US" sz="2000" dirty="0" err="1" smtClean="0"/>
              <a:t>hanya</a:t>
            </a:r>
            <a:r>
              <a:rPr lang="en-US" sz="2000" dirty="0" smtClean="0"/>
              <a:t> </a:t>
            </a:r>
            <a:r>
              <a:rPr lang="en-US" sz="2000" dirty="0" err="1" smtClean="0"/>
              <a:t>satu</a:t>
            </a:r>
            <a:r>
              <a:rPr lang="en-US" sz="2000" dirty="0" smtClean="0"/>
              <a:t> </a:t>
            </a:r>
            <a:r>
              <a:rPr lang="en-US" sz="2000" dirty="0" err="1" smtClean="0"/>
              <a:t>pemerintahan</a:t>
            </a:r>
            <a:r>
              <a:rPr lang="en-US" sz="2000" dirty="0" smtClean="0"/>
              <a:t> (</a:t>
            </a:r>
            <a:r>
              <a:rPr lang="en-US" sz="2000" dirty="0" err="1" smtClean="0"/>
              <a:t>kalau</a:t>
            </a:r>
            <a:r>
              <a:rPr lang="en-US" sz="2000" dirty="0" smtClean="0"/>
              <a:t> </a:t>
            </a:r>
            <a:r>
              <a:rPr lang="en-US" sz="2000" dirty="0" err="1" smtClean="0"/>
              <a:t>jaman</a:t>
            </a:r>
            <a:r>
              <a:rPr lang="en-US" sz="2000" dirty="0" smtClean="0"/>
              <a:t> </a:t>
            </a:r>
            <a:r>
              <a:rPr lang="en-US" sz="2000" dirty="0" err="1" smtClean="0"/>
              <a:t>sekarang</a:t>
            </a:r>
            <a:r>
              <a:rPr lang="en-US" sz="2000" dirty="0" smtClean="0"/>
              <a:t> </a:t>
            </a:r>
            <a:r>
              <a:rPr lang="en-US" sz="2000" dirty="0" err="1" smtClean="0"/>
              <a:t>adalah</a:t>
            </a:r>
            <a:r>
              <a:rPr lang="en-US" sz="2000" dirty="0" smtClean="0"/>
              <a:t> </a:t>
            </a:r>
            <a:r>
              <a:rPr lang="en-US" sz="2000" dirty="0" err="1" smtClean="0"/>
              <a:t>negara</a:t>
            </a:r>
            <a:r>
              <a:rPr lang="en-US" sz="2000" dirty="0" smtClean="0"/>
              <a:t>) </a:t>
            </a:r>
            <a:r>
              <a:rPr lang="en-US" sz="2000" dirty="0" err="1" smtClean="0"/>
              <a:t>dimana</a:t>
            </a:r>
            <a:r>
              <a:rPr lang="en-US" sz="2000" dirty="0" smtClean="0"/>
              <a:t> </a:t>
            </a:r>
            <a:r>
              <a:rPr lang="en-US" sz="2000" dirty="0" err="1" smtClean="0"/>
              <a:t>seluruh</a:t>
            </a:r>
            <a:r>
              <a:rPr lang="en-US" sz="2000" dirty="0" smtClean="0"/>
              <a:t> </a:t>
            </a:r>
            <a:r>
              <a:rPr lang="en-US" sz="2000" dirty="0" err="1" smtClean="0"/>
              <a:t>umat</a:t>
            </a:r>
            <a:r>
              <a:rPr lang="en-US" sz="2000" dirty="0" smtClean="0"/>
              <a:t> Islam </a:t>
            </a:r>
            <a:r>
              <a:rPr lang="en-US" sz="2000" dirty="0" err="1" smtClean="0"/>
              <a:t>sedunia</a:t>
            </a:r>
            <a:r>
              <a:rPr lang="en-US" sz="2000" dirty="0" smtClean="0"/>
              <a:t> </a:t>
            </a:r>
            <a:r>
              <a:rPr lang="en-US" sz="2000" dirty="0" err="1" smtClean="0"/>
              <a:t>tunduk</a:t>
            </a:r>
            <a:r>
              <a:rPr lang="en-US" sz="2000" dirty="0" smtClean="0"/>
              <a:t> </a:t>
            </a:r>
            <a:r>
              <a:rPr lang="en-US" sz="2000" dirty="0" err="1" smtClean="0"/>
              <a:t>dan</a:t>
            </a:r>
            <a:r>
              <a:rPr lang="en-US" sz="2000" dirty="0" smtClean="0"/>
              <a:t> </a:t>
            </a:r>
            <a:r>
              <a:rPr lang="en-US" sz="2000" dirty="0" err="1" smtClean="0"/>
              <a:t>patuh</a:t>
            </a:r>
            <a:r>
              <a:rPr lang="en-US" sz="2000" dirty="0" smtClean="0"/>
              <a:t> </a:t>
            </a:r>
            <a:r>
              <a:rPr lang="en-US" sz="2000" dirty="0" err="1" smtClean="0"/>
              <a:t>pada</a:t>
            </a:r>
            <a:r>
              <a:rPr lang="en-US" sz="2000" dirty="0" smtClean="0"/>
              <a:t> </a:t>
            </a:r>
            <a:r>
              <a:rPr lang="en-US" sz="2000" dirty="0" err="1" smtClean="0"/>
              <a:t>satu</a:t>
            </a:r>
            <a:r>
              <a:rPr lang="en-US" sz="2000" dirty="0" smtClean="0"/>
              <a:t> </a:t>
            </a:r>
            <a:r>
              <a:rPr lang="en-US" sz="2000" dirty="0" err="1" smtClean="0"/>
              <a:t>kerajaan</a:t>
            </a:r>
            <a:r>
              <a:rPr lang="en-US" sz="2000" dirty="0" smtClean="0"/>
              <a:t> </a:t>
            </a:r>
            <a:r>
              <a:rPr lang="en-US" sz="2000" dirty="0" err="1" smtClean="0"/>
              <a:t>ini</a:t>
            </a:r>
            <a:r>
              <a:rPr lang="en-US" sz="2000" dirty="0" smtClean="0"/>
              <a:t>. </a:t>
            </a:r>
          </a:p>
          <a:p>
            <a:pPr algn="just"/>
            <a:r>
              <a:rPr lang="en-US" sz="2000" dirty="0" err="1" smtClean="0"/>
              <a:t>Tidak</a:t>
            </a:r>
            <a:r>
              <a:rPr lang="en-US" sz="2000" dirty="0" smtClean="0"/>
              <a:t> </a:t>
            </a:r>
            <a:r>
              <a:rPr lang="en-US" sz="2000" dirty="0" err="1" smtClean="0"/>
              <a:t>seperti</a:t>
            </a:r>
            <a:r>
              <a:rPr lang="en-US" sz="2000" dirty="0" smtClean="0"/>
              <a:t> </a:t>
            </a:r>
            <a:r>
              <a:rPr lang="en-US" sz="2000" dirty="0" err="1" smtClean="0"/>
              <a:t>sekarang</a:t>
            </a:r>
            <a:r>
              <a:rPr lang="en-US" sz="2000" dirty="0" smtClean="0"/>
              <a:t> </a:t>
            </a:r>
            <a:r>
              <a:rPr lang="en-US" sz="2000" dirty="0" err="1" smtClean="0"/>
              <a:t>dimana</a:t>
            </a:r>
            <a:r>
              <a:rPr lang="en-US" sz="2000" dirty="0" smtClean="0"/>
              <a:t> </a:t>
            </a:r>
            <a:r>
              <a:rPr lang="en-US" sz="2000" dirty="0" err="1" smtClean="0"/>
              <a:t>umat</a:t>
            </a:r>
            <a:r>
              <a:rPr lang="en-US" sz="2000" dirty="0" smtClean="0"/>
              <a:t> Islam </a:t>
            </a:r>
            <a:r>
              <a:rPr lang="en-US" sz="2000" dirty="0" err="1" smtClean="0"/>
              <a:t>sudah</a:t>
            </a:r>
            <a:r>
              <a:rPr lang="en-US" sz="2000" dirty="0" smtClean="0"/>
              <a:t> </a:t>
            </a:r>
            <a:r>
              <a:rPr lang="en-US" sz="2000" dirty="0" err="1" smtClean="0"/>
              <a:t>terkotak-kotak</a:t>
            </a:r>
            <a:r>
              <a:rPr lang="en-US" sz="2000" dirty="0" smtClean="0"/>
              <a:t> </a:t>
            </a:r>
            <a:r>
              <a:rPr lang="en-US" sz="2000" dirty="0" err="1" smtClean="0"/>
              <a:t>kedalam</a:t>
            </a:r>
            <a:r>
              <a:rPr lang="en-US" sz="2000" dirty="0" smtClean="0"/>
              <a:t> </a:t>
            </a:r>
            <a:r>
              <a:rPr lang="en-US" sz="2000" dirty="0" err="1" smtClean="0"/>
              <a:t>sebutan</a:t>
            </a:r>
            <a:r>
              <a:rPr lang="en-US" sz="2000" dirty="0" smtClean="0"/>
              <a:t> </a:t>
            </a:r>
            <a:r>
              <a:rPr lang="en-US" sz="2000" dirty="0" err="1" smtClean="0"/>
              <a:t>negara-negara</a:t>
            </a:r>
            <a:r>
              <a:rPr lang="en-US" sz="2000" dirty="0" smtClean="0"/>
              <a:t>. Negara Indonesia, </a:t>
            </a:r>
            <a:r>
              <a:rPr lang="en-US" sz="2000" dirty="0" err="1" smtClean="0"/>
              <a:t>negara</a:t>
            </a:r>
            <a:r>
              <a:rPr lang="en-US" sz="2000" dirty="0" smtClean="0"/>
              <a:t> Saudi Arabia, </a:t>
            </a:r>
            <a:r>
              <a:rPr lang="en-US" sz="2000" dirty="0" err="1" smtClean="0"/>
              <a:t>negara</a:t>
            </a:r>
            <a:r>
              <a:rPr lang="en-US" sz="2000" dirty="0" smtClean="0"/>
              <a:t> Malaysia, </a:t>
            </a:r>
            <a:r>
              <a:rPr lang="en-US" sz="2000" dirty="0" err="1" smtClean="0"/>
              <a:t>negara</a:t>
            </a:r>
            <a:r>
              <a:rPr lang="en-US" sz="2000" dirty="0" smtClean="0"/>
              <a:t> </a:t>
            </a:r>
            <a:r>
              <a:rPr lang="en-US" sz="2000" dirty="0" err="1" smtClean="0"/>
              <a:t>Mesir</a:t>
            </a:r>
            <a:r>
              <a:rPr lang="en-US" sz="2000" dirty="0" smtClean="0"/>
              <a:t>, </a:t>
            </a:r>
            <a:r>
              <a:rPr lang="en-US" sz="2000" dirty="0" err="1" smtClean="0"/>
              <a:t>dsb</a:t>
            </a:r>
            <a:r>
              <a:rPr lang="en-US" sz="2000" dirty="0" smtClean="0"/>
              <a:t>. </a:t>
            </a:r>
          </a:p>
          <a:p>
            <a:pPr algn="just"/>
            <a:r>
              <a:rPr lang="en-US" sz="2000" dirty="0" err="1" smtClean="0"/>
              <a:t>Pada</a:t>
            </a:r>
            <a:r>
              <a:rPr lang="en-US" sz="2000" dirty="0" smtClean="0"/>
              <a:t> </a:t>
            </a:r>
            <a:r>
              <a:rPr lang="en-US" sz="2000" dirty="0" err="1" smtClean="0"/>
              <a:t>masa</a:t>
            </a:r>
            <a:r>
              <a:rPr lang="en-US" sz="2000" dirty="0" smtClean="0"/>
              <a:t> </a:t>
            </a:r>
            <a:r>
              <a:rPr lang="en-US" sz="2000" dirty="0" err="1" smtClean="0"/>
              <a:t>ketiga</a:t>
            </a:r>
            <a:r>
              <a:rPr lang="en-US" sz="2000" dirty="0" smtClean="0"/>
              <a:t> </a:t>
            </a:r>
            <a:r>
              <a:rPr lang="en-US" sz="2000" dirty="0" err="1" smtClean="0"/>
              <a:t>perjalanan</a:t>
            </a:r>
            <a:r>
              <a:rPr lang="en-US" sz="2000" dirty="0" smtClean="0"/>
              <a:t> </a:t>
            </a:r>
            <a:r>
              <a:rPr lang="en-US" sz="2000" dirty="0" err="1" smtClean="0"/>
              <a:t>umat</a:t>
            </a:r>
            <a:r>
              <a:rPr lang="en-US" sz="2000" dirty="0" smtClean="0"/>
              <a:t> Islam </a:t>
            </a:r>
            <a:r>
              <a:rPr lang="en-US" sz="2000" dirty="0" err="1" smtClean="0"/>
              <a:t>ini</a:t>
            </a:r>
            <a:r>
              <a:rPr lang="en-US" sz="2000" dirty="0" smtClean="0"/>
              <a:t> </a:t>
            </a:r>
            <a:r>
              <a:rPr lang="en-US" sz="2000" dirty="0" err="1" smtClean="0"/>
              <a:t>terjadi</a:t>
            </a:r>
            <a:r>
              <a:rPr lang="en-US" sz="2000" dirty="0" smtClean="0"/>
              <a:t> </a:t>
            </a:r>
            <a:r>
              <a:rPr lang="en-US" sz="2000" dirty="0" err="1" smtClean="0"/>
              <a:t>dengan</a:t>
            </a:r>
            <a:r>
              <a:rPr lang="en-US" sz="2000" dirty="0" smtClean="0"/>
              <a:t> </a:t>
            </a:r>
            <a:r>
              <a:rPr lang="en-US" sz="2000" dirty="0" err="1" smtClean="0"/>
              <a:t>sangat</a:t>
            </a:r>
            <a:r>
              <a:rPr lang="en-US" sz="2000" dirty="0" smtClean="0"/>
              <a:t> </a:t>
            </a:r>
            <a:r>
              <a:rPr lang="en-US" sz="2000" dirty="0" err="1" smtClean="0"/>
              <a:t>panjang</a:t>
            </a:r>
            <a:r>
              <a:rPr lang="en-US" sz="2000" dirty="0" smtClean="0"/>
              <a:t>, </a:t>
            </a:r>
            <a:r>
              <a:rPr lang="en-US" sz="2000" dirty="0" err="1" smtClean="0"/>
              <a:t>yaitu</a:t>
            </a:r>
            <a:r>
              <a:rPr lang="en-US" sz="2000" dirty="0" smtClean="0"/>
              <a:t> </a:t>
            </a:r>
            <a:r>
              <a:rPr lang="en-US" sz="2000" dirty="0" err="1" smtClean="0"/>
              <a:t>sekitar</a:t>
            </a:r>
            <a:r>
              <a:rPr lang="en-US" sz="2000" dirty="0" smtClean="0"/>
              <a:t> 13 </a:t>
            </a:r>
            <a:r>
              <a:rPr lang="en-US" sz="2000" dirty="0" err="1" smtClean="0"/>
              <a:t>abad</a:t>
            </a:r>
            <a:r>
              <a:rPr lang="en-US" sz="2000" dirty="0" smtClean="0"/>
              <a:t>! </a:t>
            </a:r>
            <a:r>
              <a:rPr lang="en-US" sz="2000" dirty="0" err="1" smtClean="0"/>
              <a:t>Bayangkan</a:t>
            </a:r>
            <a:r>
              <a:rPr lang="en-US" sz="2000" dirty="0" smtClean="0"/>
              <a:t>, Islam </a:t>
            </a:r>
            <a:r>
              <a:rPr lang="en-US" sz="2000" dirty="0" err="1" smtClean="0"/>
              <a:t>bersinar</a:t>
            </a:r>
            <a:r>
              <a:rPr lang="en-US" sz="2000" dirty="0" smtClean="0"/>
              <a:t> </a:t>
            </a:r>
            <a:r>
              <a:rPr lang="en-US" sz="2000" dirty="0" err="1" smtClean="0"/>
              <a:t>dengan</a:t>
            </a:r>
            <a:r>
              <a:rPr lang="en-US" sz="2000" dirty="0" smtClean="0"/>
              <a:t> </a:t>
            </a:r>
            <a:r>
              <a:rPr lang="en-US" sz="2000" dirty="0" err="1" smtClean="0"/>
              <a:t>penuh</a:t>
            </a:r>
            <a:r>
              <a:rPr lang="en-US" sz="2000" dirty="0" smtClean="0"/>
              <a:t> </a:t>
            </a:r>
            <a:r>
              <a:rPr lang="en-US" sz="2000" dirty="0" err="1" smtClean="0"/>
              <a:t>keemasan</a:t>
            </a:r>
            <a:r>
              <a:rPr lang="en-US" sz="2000" dirty="0" smtClean="0"/>
              <a:t> </a:t>
            </a:r>
            <a:r>
              <a:rPr lang="en-US" sz="2000" dirty="0" err="1" smtClean="0"/>
              <a:t>selamat</a:t>
            </a:r>
            <a:r>
              <a:rPr lang="en-US" sz="2000" dirty="0" smtClean="0"/>
              <a:t> 1300 </a:t>
            </a:r>
            <a:r>
              <a:rPr lang="en-US" sz="2000" dirty="0" err="1" smtClean="0"/>
              <a:t>tahun</a:t>
            </a:r>
            <a:r>
              <a:rPr lang="en-US" sz="2000" dirty="0" smtClean="0"/>
              <a:t>! </a:t>
            </a:r>
            <a:r>
              <a:rPr lang="en-US" sz="2000" dirty="0" err="1" smtClean="0"/>
              <a:t>Sebut</a:t>
            </a:r>
            <a:r>
              <a:rPr lang="en-US" sz="2000" dirty="0" smtClean="0"/>
              <a:t> </a:t>
            </a:r>
            <a:r>
              <a:rPr lang="en-US" sz="2000" dirty="0" err="1" smtClean="0"/>
              <a:t>saja</a:t>
            </a:r>
            <a:r>
              <a:rPr lang="en-US" sz="2000" dirty="0" smtClean="0"/>
              <a:t> </a:t>
            </a:r>
            <a:r>
              <a:rPr lang="en-US" sz="2000" dirty="0" err="1" smtClean="0"/>
              <a:t>bidang</a:t>
            </a:r>
            <a:r>
              <a:rPr lang="en-US" sz="2000" dirty="0" smtClean="0"/>
              <a:t> </a:t>
            </a:r>
            <a:r>
              <a:rPr lang="en-US" sz="2000" dirty="0" err="1" smtClean="0"/>
              <a:t>kedokteran</a:t>
            </a:r>
            <a:r>
              <a:rPr lang="en-US" sz="2000" dirty="0" smtClean="0"/>
              <a:t>, </a:t>
            </a:r>
            <a:r>
              <a:rPr lang="en-US" sz="2000" dirty="0" err="1" smtClean="0"/>
              <a:t>astronomi</a:t>
            </a:r>
            <a:r>
              <a:rPr lang="en-US" sz="2000" dirty="0" smtClean="0"/>
              <a:t>, </a:t>
            </a:r>
            <a:r>
              <a:rPr lang="en-US" sz="2000" dirty="0" err="1" smtClean="0"/>
              <a:t>bangunan</a:t>
            </a:r>
            <a:r>
              <a:rPr lang="en-US" sz="2000" dirty="0" smtClean="0"/>
              <a:t> </a:t>
            </a:r>
            <a:r>
              <a:rPr lang="en-US" sz="2000" dirty="0" err="1" smtClean="0"/>
              <a:t>beserta</a:t>
            </a:r>
            <a:r>
              <a:rPr lang="en-US" sz="2000" dirty="0" smtClean="0"/>
              <a:t> </a:t>
            </a:r>
            <a:r>
              <a:rPr lang="en-US" sz="2000" dirty="0" err="1" smtClean="0"/>
              <a:t>jembatan</a:t>
            </a:r>
            <a:r>
              <a:rPr lang="en-US" sz="2000" dirty="0" smtClean="0"/>
              <a:t>, </a:t>
            </a:r>
            <a:r>
              <a:rPr lang="en-US" sz="2000" dirty="0" err="1" smtClean="0"/>
              <a:t>ilmu</a:t>
            </a:r>
            <a:r>
              <a:rPr lang="en-US" sz="2000" dirty="0" smtClean="0"/>
              <a:t> </a:t>
            </a:r>
            <a:r>
              <a:rPr lang="en-US" sz="2000" dirty="0" err="1" smtClean="0"/>
              <a:t>matematika</a:t>
            </a:r>
            <a:r>
              <a:rPr lang="en-US" sz="2000" dirty="0" smtClean="0"/>
              <a:t> </a:t>
            </a:r>
            <a:r>
              <a:rPr lang="en-US" sz="2000" dirty="0" err="1" smtClean="0"/>
              <a:t>sudah</a:t>
            </a:r>
            <a:r>
              <a:rPr lang="en-US" sz="2000" dirty="0" smtClean="0"/>
              <a:t> </a:t>
            </a:r>
            <a:r>
              <a:rPr lang="en-US" sz="2000" dirty="0" err="1" smtClean="0"/>
              <a:t>dikembangkan</a:t>
            </a:r>
            <a:r>
              <a:rPr lang="en-US" sz="2000" dirty="0" smtClean="0"/>
              <a:t> </a:t>
            </a:r>
            <a:r>
              <a:rPr lang="en-US" sz="2000" dirty="0" err="1" smtClean="0"/>
              <a:t>oleh</a:t>
            </a:r>
            <a:r>
              <a:rPr lang="en-US" sz="2000" dirty="0" smtClean="0"/>
              <a:t> </a:t>
            </a:r>
            <a:r>
              <a:rPr lang="en-US" sz="2000" dirty="0" err="1" smtClean="0"/>
              <a:t>para</a:t>
            </a:r>
            <a:r>
              <a:rPr lang="en-US" sz="2000" dirty="0" smtClean="0"/>
              <a:t> </a:t>
            </a:r>
            <a:r>
              <a:rPr lang="en-US" sz="2000" dirty="0" err="1" smtClean="0"/>
              <a:t>ilmuwan-ilmuwan</a:t>
            </a:r>
            <a:r>
              <a:rPr lang="en-US" sz="2000" dirty="0" smtClean="0"/>
              <a:t> </a:t>
            </a:r>
            <a:r>
              <a:rPr lang="en-US" sz="2000" dirty="0" err="1" smtClean="0"/>
              <a:t>muslim</a:t>
            </a:r>
            <a:r>
              <a:rPr lang="en-US" sz="2000" dirty="0" smtClean="0"/>
              <a:t>. </a:t>
            </a:r>
          </a:p>
          <a:p>
            <a:pPr algn="just"/>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id-ID" dirty="0" smtClean="0"/>
              <a:t>Hingga pada tanggal 3 Maret 1924 M (28 Rajab 1342 H), para pengkhianat Islam atas nama kebebasan yang dipimpin oleh Mustafa Kamal Attaturk berhasil menjagal </a:t>
            </a:r>
            <a:r>
              <a:rPr lang="id-ID" i="1" dirty="0" smtClean="0"/>
              <a:t>Khilafah</a:t>
            </a:r>
            <a:r>
              <a:rPr lang="id-ID" dirty="0" smtClean="0"/>
              <a:t> The Ottoman. Majelis Nasional Agung yang berada di Turki menyetujui 3 buah undang-undang yaitu : </a:t>
            </a:r>
            <a:endParaRPr lang="en-US" dirty="0" smtClean="0"/>
          </a:p>
          <a:p>
            <a:pPr>
              <a:buNone/>
            </a:pPr>
            <a:r>
              <a:rPr lang="en-GB" dirty="0" smtClean="0"/>
              <a:t>	A</a:t>
            </a:r>
            <a:r>
              <a:rPr lang="en-GB" dirty="0" smtClean="0"/>
              <a:t>.	</a:t>
            </a:r>
            <a:r>
              <a:rPr lang="id-ID" dirty="0" smtClean="0"/>
              <a:t>Menghapuskan Ke-</a:t>
            </a:r>
            <a:r>
              <a:rPr lang="id-ID" i="1" dirty="0" smtClean="0"/>
              <a:t>Khalifah</a:t>
            </a:r>
            <a:r>
              <a:rPr lang="id-ID" dirty="0" smtClean="0"/>
              <a:t>-an,</a:t>
            </a:r>
            <a:endParaRPr lang="en-US" dirty="0" smtClean="0"/>
          </a:p>
          <a:p>
            <a:pPr>
              <a:buNone/>
            </a:pPr>
            <a:r>
              <a:rPr lang="en-GB" dirty="0" smtClean="0"/>
              <a:t>	B</a:t>
            </a:r>
            <a:r>
              <a:rPr lang="en-GB" dirty="0" smtClean="0"/>
              <a:t>.	</a:t>
            </a:r>
            <a:r>
              <a:rPr lang="id-ID" dirty="0" smtClean="0"/>
              <a:t>Menurunkan </a:t>
            </a:r>
            <a:r>
              <a:rPr lang="id-ID" i="1" dirty="0" smtClean="0"/>
              <a:t>Khalifah,</a:t>
            </a:r>
            <a:r>
              <a:rPr lang="id-ID" dirty="0" smtClean="0"/>
              <a:t> dan</a:t>
            </a:r>
            <a:endParaRPr lang="en-US" dirty="0" smtClean="0"/>
          </a:p>
          <a:p>
            <a:pPr>
              <a:buNone/>
            </a:pPr>
            <a:r>
              <a:rPr lang="en-GB" dirty="0" smtClean="0"/>
              <a:t>	C</a:t>
            </a:r>
            <a:r>
              <a:rPr lang="en-GB" dirty="0" smtClean="0"/>
              <a:t>.	</a:t>
            </a:r>
            <a:r>
              <a:rPr lang="id-ID" dirty="0" smtClean="0"/>
              <a:t>Mengasingkannya bersama Keluarganya.</a:t>
            </a:r>
            <a:endParaRPr lang="en-US" dirty="0" smtClean="0"/>
          </a:p>
          <a:p>
            <a:r>
              <a:rPr lang="id-ID" i="1" dirty="0" smtClean="0"/>
              <a:t>“Sejak itulah umat Islam menjadi terpecah belah dan tidak memiliki kekuatan.”</a:t>
            </a: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a:t>
            </a:r>
            <a:r>
              <a:rPr lang="en-US" dirty="0" err="1" smtClean="0"/>
              <a:t>Fase</a:t>
            </a:r>
            <a:r>
              <a:rPr lang="en-US" dirty="0" smtClean="0"/>
              <a:t> </a:t>
            </a:r>
            <a:r>
              <a:rPr lang="id-ID" dirty="0" smtClean="0"/>
              <a:t>Mulkan </a:t>
            </a:r>
            <a:r>
              <a:rPr lang="id-ID" dirty="0" smtClean="0"/>
              <a:t>Jabariyyah / Zaman Pemimpin </a:t>
            </a:r>
            <a:r>
              <a:rPr lang="id-ID" dirty="0" smtClean="0"/>
              <a:t>Ditaktor</a:t>
            </a:r>
            <a:r>
              <a:rPr lang="en-US" dirty="0" smtClean="0"/>
              <a:t> (1924-?)</a:t>
            </a:r>
            <a:endParaRPr lang="en-US" dirty="0"/>
          </a:p>
        </p:txBody>
      </p:sp>
      <p:sp>
        <p:nvSpPr>
          <p:cNvPr id="3" name="Content Placeholder 2"/>
          <p:cNvSpPr>
            <a:spLocks noGrp="1"/>
          </p:cNvSpPr>
          <p:nvPr>
            <p:ph sz="quarter" idx="1"/>
          </p:nvPr>
        </p:nvSpPr>
        <p:spPr/>
        <p:txBody>
          <a:bodyPr>
            <a:normAutofit fontScale="40000" lnSpcReduction="20000"/>
          </a:bodyPr>
          <a:lstStyle/>
          <a:p>
            <a:pPr algn="just"/>
            <a:r>
              <a:rPr lang="en-US" sz="4500" dirty="0" err="1" smtClean="0"/>
              <a:t>Sel</a:t>
            </a:r>
            <a:r>
              <a:rPr lang="id-ID" sz="4500" dirty="0" smtClean="0"/>
              <a:t>uruh </a:t>
            </a:r>
            <a:r>
              <a:rPr lang="id-ID" sz="4500" dirty="0" smtClean="0"/>
              <a:t>umat manusia dikuasai oleh Pemimpin Ditaktor yang mementingkan dirinya sendiri dan golongannya. </a:t>
            </a:r>
            <a:endParaRPr lang="en-US" sz="4500" dirty="0" smtClean="0"/>
          </a:p>
          <a:p>
            <a:pPr algn="just"/>
            <a:r>
              <a:rPr lang="id-ID" sz="4500" dirty="0" smtClean="0"/>
              <a:t>Zaman </a:t>
            </a:r>
            <a:r>
              <a:rPr lang="id-ID" sz="4500" dirty="0" smtClean="0"/>
              <a:t>ini ditandai dengan munculnya para Pemimpin Diktaktor setelah Perang Dunia II, banyak Negara Islam yang menyatakan “</a:t>
            </a:r>
            <a:r>
              <a:rPr lang="id-ID" sz="4500" i="1" dirty="0" smtClean="0"/>
              <a:t>Kemerdekaannya”</a:t>
            </a:r>
            <a:r>
              <a:rPr lang="id-ID" sz="4500" dirty="0" smtClean="0"/>
              <a:t>. Namun sebagian tetap beraliansi dengan Barat. Dan sebagian lain dikuasai oleh para Pemimpin Diktaktor. </a:t>
            </a:r>
            <a:endParaRPr lang="en-US" sz="4500" dirty="0" smtClean="0"/>
          </a:p>
          <a:p>
            <a:pPr algn="just"/>
            <a:r>
              <a:rPr lang="id-ID" sz="4500" dirty="0" smtClean="0"/>
              <a:t>Tak </a:t>
            </a:r>
            <a:r>
              <a:rPr lang="id-ID" sz="4500" dirty="0" smtClean="0"/>
              <a:t>ada kepemimpinan yang abadi seperti Saddam Husein, Muammar Abu Minyar al-Qaddafi, dan Husni Mubarak yang ditumbangkan oleh rakyatnya </a:t>
            </a:r>
            <a:r>
              <a:rPr lang="id-ID" sz="4500" dirty="0" smtClean="0"/>
              <a:t>sendiri.</a:t>
            </a:r>
            <a:endParaRPr lang="en-US" sz="4500" dirty="0" smtClean="0"/>
          </a:p>
          <a:p>
            <a:pPr algn="just"/>
            <a:r>
              <a:rPr lang="id-ID" sz="4500" dirty="0" smtClean="0"/>
              <a:t>Dizaman </a:t>
            </a:r>
            <a:r>
              <a:rPr lang="id-ID" sz="4500" dirty="0" smtClean="0"/>
              <a:t>ini banyak rakyat kecil yang ditindas; Hukum bisa dibeli dengan sangat leluasa; perlakuan tidak adil dari Hukum antara rakyat kecil dengan orang kaya, dan masih banyak lagi. Keburukan zaman </a:t>
            </a:r>
            <a:r>
              <a:rPr lang="id-ID" sz="4500" dirty="0" smtClean="0"/>
              <a:t>Jahiliyyah </a:t>
            </a:r>
            <a:r>
              <a:rPr lang="id-ID" sz="4500" dirty="0" smtClean="0"/>
              <a:t>juga kembali muncul, seperti kemaksiatan dan penindasan merajalela</a:t>
            </a:r>
            <a:r>
              <a:rPr lang="id-ID" sz="4500" dirty="0" smtClean="0"/>
              <a:t>.</a:t>
            </a:r>
            <a:endParaRPr lang="en-US" sz="4500" dirty="0" smtClean="0"/>
          </a:p>
          <a:p>
            <a:pPr algn="just"/>
            <a:r>
              <a:rPr lang="id-ID" sz="4500" dirty="0" smtClean="0"/>
              <a:t>Namun </a:t>
            </a:r>
            <a:r>
              <a:rPr lang="id-ID" sz="4500" dirty="0" smtClean="0"/>
              <a:t>sejatinya, Revolusi yang disebut dengan </a:t>
            </a:r>
            <a:r>
              <a:rPr lang="id-ID" sz="4500" i="1" dirty="0" smtClean="0"/>
              <a:t>Arab Spring</a:t>
            </a:r>
            <a:r>
              <a:rPr lang="id-ID" sz="4500" dirty="0" smtClean="0"/>
              <a:t> ini adalah Politik Global sebagai cara untuk menguasai bangsa-bangsa Arab. Krisis politik di Timur Tengah  belum berakhir, pergolakan poltik di Mesir, Suriah dan Yaman kini makin memanas. Inikah perang yang akan membuka pintu Ke-</a:t>
            </a:r>
            <a:r>
              <a:rPr lang="id-ID" sz="4500" i="1" dirty="0" smtClean="0"/>
              <a:t>Khalifah</a:t>
            </a:r>
            <a:r>
              <a:rPr lang="id-ID" sz="4500" dirty="0" smtClean="0"/>
              <a:t>-an Islam</a:t>
            </a:r>
            <a:endParaRPr lang="en-US" sz="45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pPr algn="just"/>
            <a:r>
              <a:rPr lang="id-ID" dirty="0" smtClean="0"/>
              <a:t>Banyak pembahasan mengenai fase </a:t>
            </a:r>
            <a:r>
              <a:rPr lang="id-ID" b="1" i="1" dirty="0" smtClean="0"/>
              <a:t>Mulkan Jabariyyah </a:t>
            </a:r>
            <a:r>
              <a:rPr lang="id-ID" dirty="0" smtClean="0"/>
              <a:t>ini akan segera berakhir, proses kembalinya Kejayaan Islam sebagai contoh </a:t>
            </a:r>
            <a:r>
              <a:rPr lang="id-ID" i="1" dirty="0" smtClean="0"/>
              <a:t>ISLAMISASI EROPA</a:t>
            </a:r>
            <a:r>
              <a:rPr lang="id-ID" dirty="0" smtClean="0"/>
              <a:t>; </a:t>
            </a:r>
            <a:endParaRPr lang="en-US" dirty="0" smtClean="0"/>
          </a:p>
          <a:p>
            <a:pPr algn="just"/>
            <a:r>
              <a:rPr lang="id-ID" dirty="0" smtClean="0"/>
              <a:t>kemunculan </a:t>
            </a:r>
            <a:r>
              <a:rPr lang="id-ID" dirty="0" smtClean="0"/>
              <a:t>73 golongan dalam Islam</a:t>
            </a:r>
            <a:r>
              <a:rPr lang="id-ID" dirty="0" smtClean="0"/>
              <a:t>;</a:t>
            </a:r>
            <a:endParaRPr lang="en-US" dirty="0" smtClean="0"/>
          </a:p>
          <a:p>
            <a:pPr algn="just"/>
            <a:r>
              <a:rPr lang="id-ID" dirty="0" smtClean="0"/>
              <a:t>kemunculan </a:t>
            </a:r>
            <a:r>
              <a:rPr lang="id-ID" dirty="0" smtClean="0"/>
              <a:t>golongan yang mengaku membela Islam tapi sejatinya cara mereka justru menghancurkan Islam; dan penantian kemunculan </a:t>
            </a:r>
            <a:r>
              <a:rPr lang="id-ID" i="1" dirty="0" smtClean="0"/>
              <a:t>Imam Mahdi</a:t>
            </a:r>
            <a:r>
              <a:rPr lang="id-ID" dirty="0" smtClean="0"/>
              <a:t>, yang diduga akan segera datang untuk memimpin umat Islam memerangi Dajjal; </a:t>
            </a:r>
            <a:endParaRPr lang="en-US" dirty="0" smtClean="0"/>
          </a:p>
          <a:p>
            <a:pPr algn="just"/>
            <a:r>
              <a:rPr lang="id-ID" dirty="0" smtClean="0"/>
              <a:t>dan </a:t>
            </a:r>
            <a:r>
              <a:rPr lang="id-ID" dirty="0" smtClean="0"/>
              <a:t>masih banyak lagi tanda-tanda dekatnya kemunculan akhir zaman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t>
            </a:r>
            <a:r>
              <a:rPr lang="en-US" dirty="0" err="1" smtClean="0"/>
              <a:t>Fase</a:t>
            </a:r>
            <a:r>
              <a:rPr lang="en-US" dirty="0" smtClean="0"/>
              <a:t> </a:t>
            </a:r>
            <a:r>
              <a:rPr lang="id-ID" dirty="0" smtClean="0"/>
              <a:t>Khilafatun ‘Ala Minhaj An-Nubuwwah  </a:t>
            </a:r>
            <a:endParaRPr lang="en-US" dirty="0"/>
          </a:p>
        </p:txBody>
      </p:sp>
      <p:sp>
        <p:nvSpPr>
          <p:cNvPr id="3" name="Content Placeholder 2"/>
          <p:cNvSpPr>
            <a:spLocks noGrp="1"/>
          </p:cNvSpPr>
          <p:nvPr>
            <p:ph sz="quarter" idx="1"/>
          </p:nvPr>
        </p:nvSpPr>
        <p:spPr/>
        <p:txBody>
          <a:bodyPr>
            <a:normAutofit fontScale="85000" lnSpcReduction="10000"/>
          </a:bodyPr>
          <a:lstStyle/>
          <a:p>
            <a:pPr algn="just"/>
            <a:r>
              <a:rPr lang="id-ID" dirty="0" smtClean="0"/>
              <a:t>Di zaman inilah kelak </a:t>
            </a:r>
            <a:r>
              <a:rPr lang="id-ID" i="1" dirty="0" smtClean="0"/>
              <a:t>Kejayaan Islam</a:t>
            </a:r>
            <a:r>
              <a:rPr lang="id-ID" dirty="0" smtClean="0"/>
              <a:t> akan kembali; dan sekaligus merupakan akhir Zaman. Sudah menjadi ketentuan Allah SWT seperti yang telah disampaikan melalui baginda Rasulullah shallallahu ‘alaihi wassalam; kemudian kehidupan dunia akan di akhiri oleh hari KIAMAT.</a:t>
            </a:r>
            <a:endParaRPr lang="en-US" dirty="0" smtClean="0"/>
          </a:p>
          <a:p>
            <a:pPr algn="just"/>
            <a:r>
              <a:rPr lang="id-ID" dirty="0" smtClean="0"/>
              <a:t>Namun sebelum hari </a:t>
            </a:r>
            <a:r>
              <a:rPr lang="id-ID" i="1" dirty="0" smtClean="0"/>
              <a:t>Pembalasan</a:t>
            </a:r>
            <a:r>
              <a:rPr lang="id-ID" dirty="0" smtClean="0"/>
              <a:t> tiba, akan ada proses yang terjadi pada zaman ini.</a:t>
            </a:r>
            <a:endParaRPr lang="en-US" dirty="0" smtClean="0"/>
          </a:p>
          <a:p>
            <a:pPr algn="just"/>
            <a:r>
              <a:rPr lang="id-ID" i="1" dirty="0" smtClean="0"/>
              <a:t>Di zaman ini, kelak seorang Khalifah akan muncul untuk menegakkan kembali Kejayaan Islam. Terjadinya Peperangan Besar sekaligus pemusnahan Dajjal. Dan kesuksesan dunia – akhirat juga diraih pada zaman ini. Islam kembali menyebar ke penjuru dunia; atas ridha Allah SWT.</a:t>
            </a:r>
            <a:endParaRPr lang="en-US" dirty="0" smtClean="0"/>
          </a:p>
          <a:p>
            <a:pPr algn="just"/>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pPr algn="just"/>
            <a:r>
              <a:rPr lang="en-US" dirty="0" smtClean="0"/>
              <a:t>T</a:t>
            </a:r>
            <a:r>
              <a:rPr lang="id-ID" dirty="0" smtClean="0"/>
              <a:t>anda-tanda </a:t>
            </a:r>
            <a:r>
              <a:rPr lang="id-ID" dirty="0" smtClean="0"/>
              <a:t>kemunculan akhir zaman sudah terlihat. Akan hadir seorang </a:t>
            </a:r>
            <a:r>
              <a:rPr lang="id-ID" i="1" dirty="0" smtClean="0"/>
              <a:t>Khalifah</a:t>
            </a:r>
            <a:r>
              <a:rPr lang="id-ID" dirty="0" smtClean="0"/>
              <a:t> yang akan memimpin umat Islam di seluruh dunia. Siapakah </a:t>
            </a:r>
            <a:r>
              <a:rPr lang="id-ID" i="1" dirty="0" smtClean="0"/>
              <a:t>Khalifah</a:t>
            </a:r>
            <a:r>
              <a:rPr lang="id-ID" dirty="0" smtClean="0"/>
              <a:t> yang akah muncul di akhir zaman seperti yang dijanjikan oleh Rasulullah shalallahu ‘alaihi wa sallam; Rasulullah pernah bersabda:</a:t>
            </a:r>
            <a:endParaRPr lang="en-US" dirty="0" smtClean="0"/>
          </a:p>
          <a:p>
            <a:pPr algn="just"/>
            <a:r>
              <a:rPr lang="id-ID" i="1" dirty="0" smtClean="0"/>
              <a:t>“Andaikan dunia tinggal sehari sungguh Allah Ta’ala akan panjangkan hari tersebut sehingga diutus padanya seorang lelaki dari ahli baitku. Namanya serupa namaku dan nama ayahnya serupa nama ayahku. Ia akan penuhi bumi dengan kejujuran dan keadilan, sebagaimana sebelumnya dipenuhi dengan kezaliman dan penganiayaan.”</a:t>
            </a:r>
            <a:r>
              <a:rPr lang="id-ID" dirty="0" smtClean="0"/>
              <a:t> [HR. Abu Dawud]</a:t>
            </a:r>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id-ID" dirty="0" smtClean="0"/>
              <a:t>Dialah </a:t>
            </a:r>
            <a:r>
              <a:rPr lang="id-ID" b="1" i="1" dirty="0" smtClean="0"/>
              <a:t>Imam Mahdi</a:t>
            </a:r>
            <a:r>
              <a:rPr lang="id-ID" dirty="0" smtClean="0"/>
              <a:t> bernama </a:t>
            </a:r>
            <a:r>
              <a:rPr lang="id-ID" b="1" i="1" dirty="0" smtClean="0"/>
              <a:t>Muhammad</a:t>
            </a:r>
            <a:r>
              <a:rPr lang="id-ID" dirty="0" smtClean="0"/>
              <a:t> dan ayahnya bernama </a:t>
            </a:r>
            <a:r>
              <a:rPr lang="id-ID" b="1" i="1" dirty="0" smtClean="0"/>
              <a:t>Abdullah</a:t>
            </a:r>
            <a:r>
              <a:rPr lang="id-ID" dirty="0" smtClean="0"/>
              <a:t>. Sebagaimana sabda Rasulullah SAW; </a:t>
            </a:r>
            <a:r>
              <a:rPr lang="id-ID" i="1" dirty="0" smtClean="0"/>
              <a:t>Dia</a:t>
            </a:r>
            <a:r>
              <a:rPr lang="id-ID" dirty="0" smtClean="0"/>
              <a:t> akan diutus saat umat Islam dipenuhi banyak perselisihan;</a:t>
            </a:r>
            <a:endParaRPr lang="en-US" dirty="0" smtClean="0"/>
          </a:p>
          <a:p>
            <a:r>
              <a:rPr lang="id-ID" i="1" dirty="0" smtClean="0"/>
              <a:t>“Aku kabarkan berita gembira mengenai Al-Mahdi yang diutus Allah ke tengah Umatku ketika banyak terjadi perselisihan antar-manusia dan gempa-gempa. Ia akan memenuhi bumi dengan keadilan dan kejujuran sebagaimana sebelumnya dipenuhi dengan kesewenang-wenangan dan kezaliman.” </a:t>
            </a:r>
            <a:r>
              <a:rPr lang="id-ID" dirty="0" smtClean="0"/>
              <a:t>[HR. Ahmad]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0000" lnSpcReduction="20000"/>
          </a:bodyPr>
          <a:lstStyle/>
          <a:p>
            <a:r>
              <a:rPr lang="id-ID" i="1" dirty="0" smtClean="0"/>
              <a:t>Al-Mahdi</a:t>
            </a:r>
            <a:r>
              <a:rPr lang="id-ID" dirty="0" smtClean="0"/>
              <a:t>; beliaulah sosok yang berhasil menyatukan umat Islam yang saat ini terpecah belah, Rasulullah shallallahu ‘alaihi wassalam berpesan:</a:t>
            </a:r>
            <a:endParaRPr lang="en-US" dirty="0" smtClean="0"/>
          </a:p>
          <a:p>
            <a:r>
              <a:rPr lang="id-ID" i="1" dirty="0" smtClean="0"/>
              <a:t>“Ketika kalian melihatnya (Imam Mahdi) maka </a:t>
            </a:r>
            <a:r>
              <a:rPr lang="id-ID" i="1" dirty="0" smtClean="0"/>
              <a:t>berbai’at-lah </a:t>
            </a:r>
            <a:r>
              <a:rPr lang="id-ID" i="1" dirty="0" smtClean="0"/>
              <a:t>dengannya walaupun harus merangkak-rangkak diatas salju.”</a:t>
            </a:r>
            <a:r>
              <a:rPr lang="id-ID" dirty="0" smtClean="0"/>
              <a:t> [HR. Ibnu Majah]</a:t>
            </a:r>
            <a:endParaRPr lang="en-US" dirty="0" smtClean="0"/>
          </a:p>
          <a:p>
            <a:r>
              <a:rPr lang="id-ID" i="1" dirty="0" smtClean="0"/>
              <a:t>Al-Mahdi</a:t>
            </a:r>
            <a:r>
              <a:rPr lang="id-ID" dirty="0" smtClean="0"/>
              <a:t> didukung oleh pasukan Islam yang berpegang teguh kepada Al-Qur’an dan Sunnah Rasulullah shallallahu ‘alaihi wassalam sebagaimana generasi awal umat Islam. Pasukan pembela Al-Mahdi ini memegang panji-panji Hitam, seperti bendera yang dibawa pasukan Rasulullah shallallahu ‘alaihi wassalam.</a:t>
            </a:r>
            <a:endParaRPr lang="en-US" dirty="0" smtClean="0"/>
          </a:p>
          <a:p>
            <a:r>
              <a:rPr lang="en-GB" i="1" dirty="0" smtClean="0"/>
              <a:t>A</a:t>
            </a:r>
            <a:r>
              <a:rPr lang="id-ID" i="1" dirty="0" smtClean="0"/>
              <a:t>l-Mahdi</a:t>
            </a:r>
            <a:r>
              <a:rPr lang="id-ID" dirty="0" smtClean="0"/>
              <a:t> akan mengibarkan panji-panji </a:t>
            </a:r>
            <a:r>
              <a:rPr lang="id-ID" i="1" dirty="0" smtClean="0"/>
              <a:t>Jihad</a:t>
            </a:r>
            <a:r>
              <a:rPr lang="id-ID" dirty="0" smtClean="0"/>
              <a:t> </a:t>
            </a:r>
            <a:r>
              <a:rPr lang="id-ID" i="1" dirty="0" smtClean="0"/>
              <a:t>fi sabilillah</a:t>
            </a:r>
            <a:r>
              <a:rPr lang="id-ID" dirty="0" smtClean="0"/>
              <a:t>, dan akan memerdekakan negeri-negeri Islam yang dikuasai kaum </a:t>
            </a:r>
            <a:r>
              <a:rPr lang="id-ID" i="1" dirty="0" smtClean="0"/>
              <a:t>Kafir</a:t>
            </a:r>
            <a:r>
              <a:rPr lang="id-ID" dirty="0" smtClean="0"/>
              <a:t>. Beliau akan memimpin berbagai peperangan besar melawan </a:t>
            </a:r>
            <a:r>
              <a:rPr lang="id-ID" i="1" dirty="0" smtClean="0"/>
              <a:t>Penguasa</a:t>
            </a:r>
            <a:r>
              <a:rPr lang="id-ID" dirty="0" smtClean="0"/>
              <a:t> yang dimulai dari Jazirah Arab; kemudian dilanjutkan ke negeri Persia melawan </a:t>
            </a:r>
            <a:r>
              <a:rPr lang="id-ID" i="1" dirty="0" smtClean="0"/>
              <a:t>Penguasa</a:t>
            </a:r>
            <a:r>
              <a:rPr lang="id-ID" dirty="0" smtClean="0"/>
              <a:t> dzalim; dan kemudian perang melawan Negeri Rum atau Eropa/Barat; dari seluruh peperangan Allah SWT akan memberinya kemenangan</a:t>
            </a:r>
            <a:r>
              <a:rPr lang="id-ID" dirty="0" smtClean="0"/>
              <a:t>.</a:t>
            </a:r>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0000" lnSpcReduction="20000"/>
          </a:bodyPr>
          <a:lstStyle/>
          <a:p>
            <a:r>
              <a:rPr lang="id-ID" dirty="0" smtClean="0"/>
              <a:t>Namun, kejayaan ini di-</a:t>
            </a:r>
            <a:r>
              <a:rPr lang="id-ID" i="1" dirty="0" smtClean="0"/>
              <a:t>iringi</a:t>
            </a:r>
            <a:r>
              <a:rPr lang="id-ID" dirty="0" smtClean="0"/>
              <a:t> oleh kemunculan Dajjal. Perang terbesar dan terakhir Imam Mahdi adalah melawan Dajjal beserta pasukan 70 ribu pasukan Yahudi. Saat kemunculan Dajjal, akan banyak ke-</a:t>
            </a:r>
            <a:r>
              <a:rPr lang="id-ID" i="1" dirty="0" smtClean="0"/>
              <a:t>murtad</a:t>
            </a:r>
            <a:r>
              <a:rPr lang="id-ID" dirty="0" smtClean="0"/>
              <a:t>-an; dengan segala bencana seperti wabah penyakit, kemiskinan umat manusia dan kelaparan merajalela. Disaat seperti ini Dajjal akan mempengaruhi umat manusia dengan dalih bantuan berbalas ke-</a:t>
            </a:r>
            <a:r>
              <a:rPr lang="id-ID" i="1" dirty="0" smtClean="0"/>
              <a:t>murtad</a:t>
            </a:r>
            <a:r>
              <a:rPr lang="id-ID" dirty="0" smtClean="0"/>
              <a:t>-an.</a:t>
            </a:r>
            <a:endParaRPr lang="en-US" dirty="0" smtClean="0"/>
          </a:p>
          <a:p>
            <a:r>
              <a:rPr lang="id-ID" i="1" dirty="0" smtClean="0"/>
              <a:t>Selama proses pe-murtad-an oleh Dajjal, dan peperangan Imam Mahdi; akan turun Nabi Isa ʿalayhi as-salām, sekaligus sebagai pertanda besar kedua akan tiba-nya hari Kiamat.</a:t>
            </a:r>
            <a:endParaRPr lang="en-US" dirty="0" smtClean="0"/>
          </a:p>
          <a:p>
            <a:r>
              <a:rPr lang="id-ID" dirty="0" smtClean="0"/>
              <a:t>Dari Abi Hurairah </a:t>
            </a:r>
            <a:r>
              <a:rPr lang="id-ID" i="1" dirty="0" smtClean="0"/>
              <a:t>radhiallahu ‘anhu</a:t>
            </a:r>
            <a:r>
              <a:rPr lang="id-ID" dirty="0" smtClean="0"/>
              <a:t> menerangkan, Rasulullah SAW bersabda;</a:t>
            </a:r>
            <a:endParaRPr lang="en-US" dirty="0" smtClean="0"/>
          </a:p>
          <a:p>
            <a:r>
              <a:rPr lang="id-ID" i="1" dirty="0" smtClean="0"/>
              <a:t>“Demi yang jiwaku di tangan-Nya, akan turun kepada kalian putera Maryam (Nabi Isa ʿalayhi as-salām) menjadi hakim yang adil, menghancurkan salib dan membunuh babi dan memungut jizyah dan memenuhi harta” </a:t>
            </a:r>
            <a:r>
              <a:rPr lang="id-ID" dirty="0" smtClean="0"/>
              <a:t> [HR Muslim dalam kitab Iman bab turunnya Isa</a:t>
            </a:r>
            <a:r>
              <a:rPr lang="id-ID" dirty="0" smtClean="0"/>
              <a:t>]</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Hadist</a:t>
            </a:r>
            <a:r>
              <a:rPr lang="en-US" dirty="0" smtClean="0"/>
              <a:t> </a:t>
            </a:r>
            <a:r>
              <a:rPr lang="en-US" dirty="0" err="1" smtClean="0"/>
              <a:t>Rasul</a:t>
            </a:r>
            <a:r>
              <a:rPr lang="en-US" dirty="0" smtClean="0"/>
              <a:t> SAW</a:t>
            </a:r>
            <a:endParaRPr lang="en-US" dirty="0"/>
          </a:p>
        </p:txBody>
      </p:sp>
      <p:sp>
        <p:nvSpPr>
          <p:cNvPr id="3" name="Content Placeholder 2"/>
          <p:cNvSpPr>
            <a:spLocks noGrp="1"/>
          </p:cNvSpPr>
          <p:nvPr>
            <p:ph sz="quarter" idx="1"/>
          </p:nvPr>
        </p:nvSpPr>
        <p:spPr>
          <a:xfrm>
            <a:off x="251520" y="1600200"/>
            <a:ext cx="8531352" cy="4853136"/>
          </a:xfrm>
        </p:spPr>
        <p:style>
          <a:lnRef idx="1">
            <a:schemeClr val="dk1"/>
          </a:lnRef>
          <a:fillRef idx="3">
            <a:schemeClr val="dk1"/>
          </a:fillRef>
          <a:effectRef idx="2">
            <a:schemeClr val="dk1"/>
          </a:effectRef>
          <a:fontRef idx="minor">
            <a:schemeClr val="lt1"/>
          </a:fontRef>
        </p:style>
        <p:txBody>
          <a:bodyPr>
            <a:noAutofit/>
          </a:bodyPr>
          <a:lstStyle/>
          <a:p>
            <a:pPr algn="just">
              <a:buNone/>
            </a:pPr>
            <a:r>
              <a:rPr lang="en-US" sz="2400" dirty="0" smtClean="0"/>
              <a:t>	</a:t>
            </a:r>
            <a:r>
              <a:rPr lang="id-ID" sz="2400" dirty="0" smtClean="0"/>
              <a:t>Di </a:t>
            </a:r>
            <a:r>
              <a:rPr lang="id-ID" sz="2400" dirty="0" smtClean="0"/>
              <a:t>tengah-tengah kalian terdapat zaman kenabian, atas izin Allah ia tetap ada.  Lalu  Dia akan mengangkatnya jika Dia berkehendak mengangkatnya.  Kemudian akan ada Khilafah yang mengikuti manhaj kenabian. Ia ada dan atas izin Allah ia akan tetap ada.  Lalu Dia akan mengangkatnya jika Dia berkehendak mengangkatnya.  Kemudian akan ada kekuasaan (kerajaan) yang zalim; ia juga ada dan atas izin Allah ia akan tetap ada.  Lalu  Dia akan mengangkatnya jika Dia berkehendak mengangkatnya.  Kemudian akan ada kekuasaan (kerajaan) diktator yang menyengsarakan; ia juga ada dan atas izin Alah akan tetap ada.  Selanjutnya  akan ada kembali Khilafah yang mengikuti manhaj kenabian.” Beliau kemudian diam. (HR Ahmad dan al-Bazar).</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612648" y="332656"/>
            <a:ext cx="8153400" cy="5763344"/>
          </a:xfrm>
        </p:spPr>
        <p:txBody>
          <a:bodyPr>
            <a:normAutofit fontScale="62500" lnSpcReduction="20000"/>
          </a:bodyPr>
          <a:lstStyle/>
          <a:p>
            <a:pPr algn="just"/>
            <a:r>
              <a:rPr lang="id-ID" dirty="0" smtClean="0"/>
              <a:t>Ketika Imam Mahdi sedang berkonsolidasi di Damaskus (Suriah), waktu Sholat Subuh tiba. Iqamat dikumandangkan, lalu Imam Mahdi hendak maju menjadi Imam dalam Sholat. Turunlah Nabi Isa AS di Menara Putih, Masjid sebelah timur Damaskus.</a:t>
            </a:r>
            <a:br>
              <a:rPr lang="id-ID" dirty="0" smtClean="0"/>
            </a:br>
            <a:endParaRPr lang="en-US" dirty="0" smtClean="0"/>
          </a:p>
          <a:p>
            <a:pPr algn="just"/>
            <a:r>
              <a:rPr lang="id-ID" dirty="0" smtClean="0"/>
              <a:t>Imam </a:t>
            </a:r>
            <a:r>
              <a:rPr lang="id-ID" dirty="0" smtClean="0"/>
              <a:t>Mahdi berkata, </a:t>
            </a:r>
            <a:r>
              <a:rPr lang="id-ID" i="1" dirty="0" smtClean="0"/>
              <a:t>”Kemarilah dan jadilah Imam dalam Sholat kami”</a:t>
            </a:r>
            <a:r>
              <a:rPr lang="id-ID" dirty="0" smtClean="0"/>
              <a:t>. Namun Nabi Isa </a:t>
            </a:r>
            <a:r>
              <a:rPr lang="id-ID" i="1" dirty="0" smtClean="0"/>
              <a:t>ʿalayhi as-salām</a:t>
            </a:r>
            <a:r>
              <a:rPr lang="id-ID" dirty="0" smtClean="0"/>
              <a:t> menolak, </a:t>
            </a:r>
            <a:r>
              <a:rPr lang="id-ID" i="1" dirty="0" smtClean="0"/>
              <a:t>”Tidak, demi Allah, inilah kelebihan ummat Muhammad, kalian menjadi peminpin di antara kalian sendiri . Sebagai bentuk pemuliaan Allah atas ummat ini</a:t>
            </a:r>
            <a:r>
              <a:rPr lang="id-ID" i="1" dirty="0" smtClean="0"/>
              <a:t>.”</a:t>
            </a:r>
            <a:endParaRPr lang="en-US" dirty="0" smtClean="0"/>
          </a:p>
          <a:p>
            <a:pPr algn="just"/>
            <a:endParaRPr lang="en-US" dirty="0" smtClean="0"/>
          </a:p>
          <a:p>
            <a:pPr algn="just"/>
            <a:r>
              <a:rPr lang="id-ID" dirty="0" smtClean="0"/>
              <a:t>Sesudah </a:t>
            </a:r>
            <a:r>
              <a:rPr lang="id-ID" dirty="0" smtClean="0"/>
              <a:t>Sholat, mereka bertolak menuju hari bertemunya dua pasukan; yaitu pasukan kaum Muslimin yang dipimpin </a:t>
            </a:r>
            <a:r>
              <a:rPr lang="id-ID" i="1" dirty="0" smtClean="0"/>
              <a:t>Imam Mahdi</a:t>
            </a:r>
            <a:r>
              <a:rPr lang="id-ID" dirty="0" smtClean="0"/>
              <a:t> dan Nabi Isa </a:t>
            </a:r>
            <a:r>
              <a:rPr lang="id-ID" i="1" dirty="0" smtClean="0"/>
              <a:t>ʿalayhi as-salām</a:t>
            </a:r>
            <a:r>
              <a:rPr lang="id-ID" dirty="0" smtClean="0"/>
              <a:t>, melawan pasukan </a:t>
            </a:r>
            <a:r>
              <a:rPr lang="id-ID" i="1" dirty="0" smtClean="0"/>
              <a:t>Yahudi</a:t>
            </a:r>
            <a:r>
              <a:rPr lang="id-ID" dirty="0" smtClean="0"/>
              <a:t> yang dipimpin oleh Dajjal</a:t>
            </a:r>
            <a:r>
              <a:rPr lang="id-ID" dirty="0" smtClean="0"/>
              <a:t>.</a:t>
            </a:r>
            <a:endParaRPr lang="en-US" dirty="0" smtClean="0"/>
          </a:p>
          <a:p>
            <a:pPr algn="just"/>
            <a:endParaRPr lang="en-US" dirty="0" smtClean="0"/>
          </a:p>
          <a:p>
            <a:pPr algn="just"/>
            <a:r>
              <a:rPr lang="id-ID" dirty="0" smtClean="0"/>
              <a:t>Menurut </a:t>
            </a:r>
            <a:r>
              <a:rPr lang="id-ID" dirty="0" smtClean="0"/>
              <a:t>Hadits, ketika melihat Nabi Isa </a:t>
            </a:r>
            <a:r>
              <a:rPr lang="id-ID" i="1" dirty="0" smtClean="0"/>
              <a:t>ʿalayhi as-salām</a:t>
            </a:r>
            <a:r>
              <a:rPr lang="id-ID" dirty="0" smtClean="0"/>
              <a:t> dari kejauhan, Dajjal “</a:t>
            </a:r>
            <a:r>
              <a:rPr lang="id-ID" i="1" dirty="0" smtClean="0"/>
              <a:t>mengkerut</a:t>
            </a:r>
            <a:r>
              <a:rPr lang="id-ID" dirty="0" smtClean="0"/>
              <a:t>” lalu berusaha kabur. Ia dikejar terus oleh Nabi Isa </a:t>
            </a:r>
            <a:r>
              <a:rPr lang="id-ID" i="1" dirty="0" smtClean="0"/>
              <a:t>ʿalayhi as-salām </a:t>
            </a:r>
            <a:r>
              <a:rPr lang="id-ID" dirty="0" smtClean="0"/>
              <a:t>sampai akhirnya terbunuh di pintu Lod, salah satu pintu masuk ke Baitul Maqdis.</a:t>
            </a:r>
            <a:br>
              <a:rPr lang="id-ID" dirty="0" smtClean="0"/>
            </a:br>
            <a:r>
              <a:rPr lang="id-ID" dirty="0" smtClean="0"/>
              <a:t>Dajjal tewas tertusuk tombak. Nabi Isa </a:t>
            </a:r>
            <a:r>
              <a:rPr lang="id-ID" i="1" dirty="0" smtClean="0"/>
              <a:t>ʿalayhi as-salām</a:t>
            </a:r>
            <a:r>
              <a:rPr lang="id-ID" dirty="0" smtClean="0"/>
              <a:t> lalu mengangkat tinggi-tinggi tombak itu, agar orang-orang yang selama ini percaya pada Dajjal; dan menganggapnya sebagai Tuhan, menyadari bahwa sikap itu keliru.</a:t>
            </a:r>
            <a:endParaRPr lang="en-US" dirty="0" smtClean="0"/>
          </a:p>
          <a:p>
            <a:pPr algn="just"/>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612648" y="1482080"/>
            <a:ext cx="8207824" cy="5115272"/>
          </a:xfrm>
        </p:spPr>
        <p:txBody>
          <a:bodyPr>
            <a:normAutofit fontScale="77500" lnSpcReduction="20000"/>
          </a:bodyPr>
          <a:lstStyle/>
          <a:p>
            <a:r>
              <a:rPr lang="id-ID" dirty="0" smtClean="0"/>
              <a:t>Rasulullah shallallahu ‘alaihi wassalam bersabda</a:t>
            </a:r>
            <a:r>
              <a:rPr lang="en-GB" dirty="0" smtClean="0"/>
              <a:t> :</a:t>
            </a:r>
            <a:endParaRPr lang="en-US" dirty="0" smtClean="0"/>
          </a:p>
          <a:p>
            <a:r>
              <a:rPr lang="id-ID" i="1" dirty="0" smtClean="0"/>
              <a:t>“Nabi Isa ʿalayhi as-salām masih tetap tinggal di bumi hingga terbunuhnya Dajjal selama 40 tahun, lalu Allah SWT mewafatkannya dan di-Sholat-kan jenazahnya oleh umat Islam.”</a:t>
            </a:r>
            <a:r>
              <a:rPr lang="id-ID" dirty="0" smtClean="0"/>
              <a:t> [HR Ahmad, Abu Daud, Ibnu Hiban, Al-Hakim dan dishahihkan oleh az-Zahabi]</a:t>
            </a:r>
            <a:endParaRPr lang="en-US" dirty="0" smtClean="0"/>
          </a:p>
          <a:p>
            <a:r>
              <a:rPr lang="id-ID" dirty="0" smtClean="0"/>
              <a:t>Setelah </a:t>
            </a:r>
            <a:r>
              <a:rPr lang="id-ID" i="1" dirty="0" smtClean="0"/>
              <a:t>Khilafah Islamiyah</a:t>
            </a:r>
            <a:r>
              <a:rPr lang="id-ID" dirty="0" smtClean="0"/>
              <a:t> berdiri, kemakmuran akan terjadi dimana-mana. Pada masa itu tetap ada orang kafir, sampai pada masa tertentu Allah SWT mendatangkan tanda akhir zaman, yaitu hembusan angin sepoi-sepoi dari arah </a:t>
            </a:r>
            <a:r>
              <a:rPr lang="id-ID" i="1" dirty="0" smtClean="0"/>
              <a:t>Yaman</a:t>
            </a:r>
            <a:r>
              <a:rPr lang="id-ID" dirty="0" smtClean="0"/>
              <a:t> (selatan). Itu terjadi setelah wafatnya Nabi Isa </a:t>
            </a:r>
            <a:r>
              <a:rPr lang="id-ID" i="1" dirty="0" smtClean="0"/>
              <a:t>bin</a:t>
            </a:r>
            <a:r>
              <a:rPr lang="id-ID" dirty="0" smtClean="0"/>
              <a:t> Maryam. Semua orang Islam, walau yang hanya punya keimanan sebesar biji zarah, akan menghirup udara itu dan meninggal dengan damai.</a:t>
            </a:r>
            <a:endParaRPr lang="en-US" dirty="0" smtClean="0"/>
          </a:p>
          <a:p>
            <a:r>
              <a:rPr lang="id-ID" dirty="0" smtClean="0"/>
              <a:t>Di dunia akan tinggal ummat yang </a:t>
            </a:r>
            <a:r>
              <a:rPr lang="id-ID" i="1" dirty="0" smtClean="0"/>
              <a:t>Kafir</a:t>
            </a:r>
            <a:r>
              <a:rPr lang="id-ID" dirty="0" smtClean="0"/>
              <a:t>. Akan terjadi kekacauan dan kehancuran luar biasa, karena tidak ada lagi </a:t>
            </a:r>
            <a:r>
              <a:rPr lang="id-ID" i="1" dirty="0" smtClean="0"/>
              <a:t>amar ma’ruf nahi munkar</a:t>
            </a:r>
            <a:r>
              <a:rPr lang="id-ID" dirty="0" smtClean="0"/>
              <a:t>. Rasulullah menggambarkan, saat itu manusia tak akan malu-malu bersenggama seperti keledai di jalanan. </a:t>
            </a:r>
            <a:r>
              <a:rPr lang="id-ID" i="1" dirty="0" smtClean="0"/>
              <a:t>Makkah</a:t>
            </a:r>
            <a:r>
              <a:rPr lang="id-ID" dirty="0" smtClean="0"/>
              <a:t> dan </a:t>
            </a:r>
            <a:r>
              <a:rPr lang="id-ID" i="1" dirty="0" smtClean="0"/>
              <a:t>Madinah</a:t>
            </a:r>
            <a:r>
              <a:rPr lang="id-ID" dirty="0" smtClean="0"/>
              <a:t> dihancurkan, sehingga datanglah </a:t>
            </a:r>
            <a:r>
              <a:rPr lang="id-ID" b="1" dirty="0" smtClean="0"/>
              <a:t>KIAMAT</a:t>
            </a:r>
            <a:r>
              <a:rPr lang="id-ID" dirty="0" smtClean="0"/>
              <a:t> yang mengerikan.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5 </a:t>
            </a:r>
            <a:r>
              <a:rPr lang="en-US" dirty="0" smtClean="0"/>
              <a:t>FASE</a:t>
            </a:r>
            <a:r>
              <a:rPr lang="id-ID" dirty="0" smtClean="0"/>
              <a:t> zaman dalam Islam</a:t>
            </a:r>
            <a:endParaRPr lang="en-US" dirty="0"/>
          </a:p>
        </p:txBody>
      </p:sp>
      <p:pic>
        <p:nvPicPr>
          <p:cNvPr id="4" name="Content Placeholder 3" descr="fase.jpg"/>
          <p:cNvPicPr>
            <a:picLocks noGrp="1" noChangeAspect="1"/>
          </p:cNvPicPr>
          <p:nvPr>
            <p:ph sz="quarter" idx="1"/>
          </p:nvPr>
        </p:nvPicPr>
        <p:blipFill>
          <a:blip r:embed="rId2" cstate="print"/>
          <a:stretch>
            <a:fillRect/>
          </a:stretch>
        </p:blipFill>
        <p:spPr>
          <a:xfrm>
            <a:off x="971600" y="1700809"/>
            <a:ext cx="7491387" cy="4248471"/>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FASE </a:t>
            </a:r>
            <a:r>
              <a:rPr lang="en-US" dirty="0" smtClean="0"/>
              <a:t>KENABIAN </a:t>
            </a:r>
            <a:r>
              <a:rPr lang="it-IT" dirty="0" smtClean="0"/>
              <a:t>(13thn di Mekah dan 10thn di Madinah)</a:t>
            </a:r>
            <a:r>
              <a:rPr lang="en-US" dirty="0" smtClean="0"/>
              <a:t> </a:t>
            </a:r>
            <a:endParaRPr lang="en-US" dirty="0"/>
          </a:p>
        </p:txBody>
      </p:sp>
      <p:sp>
        <p:nvSpPr>
          <p:cNvPr id="3" name="Content Placeholder 2"/>
          <p:cNvSpPr>
            <a:spLocks noGrp="1"/>
          </p:cNvSpPr>
          <p:nvPr>
            <p:ph sz="quarter" idx="1"/>
          </p:nvPr>
        </p:nvSpPr>
        <p:spPr/>
        <p:txBody>
          <a:bodyPr>
            <a:normAutofit fontScale="70000" lnSpcReduction="20000"/>
          </a:bodyPr>
          <a:lstStyle/>
          <a:p>
            <a:pPr algn="just"/>
            <a:r>
              <a:rPr lang="en-US" dirty="0" err="1" smtClean="0"/>
              <a:t>Masa</a:t>
            </a:r>
            <a:r>
              <a:rPr lang="en-US" dirty="0" smtClean="0"/>
              <a:t> </a:t>
            </a:r>
            <a:r>
              <a:rPr lang="en-US" dirty="0" err="1" smtClean="0"/>
              <a:t>ini</a:t>
            </a:r>
            <a:r>
              <a:rPr lang="en-US" dirty="0" smtClean="0"/>
              <a:t> </a:t>
            </a:r>
            <a:r>
              <a:rPr lang="en-US" b="1" dirty="0" err="1" smtClean="0"/>
              <a:t>dimulai</a:t>
            </a:r>
            <a:r>
              <a:rPr lang="en-US" b="1" dirty="0" smtClean="0"/>
              <a:t> </a:t>
            </a:r>
            <a:r>
              <a:rPr lang="en-US" b="1" dirty="0" err="1" smtClean="0"/>
              <a:t>saat</a:t>
            </a:r>
            <a:r>
              <a:rPr lang="en-US" b="1" dirty="0" smtClean="0"/>
              <a:t> </a:t>
            </a:r>
            <a:r>
              <a:rPr lang="en-US" b="1" dirty="0" err="1" smtClean="0"/>
              <a:t>Rasulullah</a:t>
            </a:r>
            <a:r>
              <a:rPr lang="en-US" b="1" dirty="0" smtClean="0"/>
              <a:t> </a:t>
            </a:r>
            <a:r>
              <a:rPr lang="en-US" b="1" dirty="0" err="1" smtClean="0"/>
              <a:t>diutus</a:t>
            </a:r>
            <a:r>
              <a:rPr lang="en-US" b="1" dirty="0" smtClean="0"/>
              <a:t> </a:t>
            </a:r>
            <a:r>
              <a:rPr lang="en-US" b="1" dirty="0" err="1" smtClean="0"/>
              <a:t>dengan</a:t>
            </a:r>
            <a:r>
              <a:rPr lang="en-US" b="1" dirty="0" smtClean="0"/>
              <a:t> </a:t>
            </a:r>
            <a:r>
              <a:rPr lang="en-US" b="1" dirty="0" err="1" smtClean="0"/>
              <a:t>membawa</a:t>
            </a:r>
            <a:r>
              <a:rPr lang="en-US" b="1" dirty="0" smtClean="0"/>
              <a:t> </a:t>
            </a:r>
            <a:r>
              <a:rPr lang="en-US" b="1" dirty="0" err="1" smtClean="0"/>
              <a:t>risalah</a:t>
            </a:r>
            <a:r>
              <a:rPr lang="en-US" b="1" dirty="0" smtClean="0"/>
              <a:t> Islam</a:t>
            </a:r>
            <a:r>
              <a:rPr lang="en-US" dirty="0" smtClean="0"/>
              <a:t>. </a:t>
            </a:r>
            <a:r>
              <a:rPr lang="en-US" dirty="0" err="1" smtClean="0"/>
              <a:t>Rasulullah</a:t>
            </a:r>
            <a:r>
              <a:rPr lang="en-US" dirty="0" smtClean="0"/>
              <a:t> </a:t>
            </a:r>
            <a:r>
              <a:rPr lang="en-US" dirty="0" err="1" smtClean="0"/>
              <a:t>membimbing</a:t>
            </a:r>
            <a:r>
              <a:rPr lang="en-US" dirty="0" smtClean="0"/>
              <a:t> </a:t>
            </a:r>
            <a:r>
              <a:rPr lang="en-US" dirty="0" err="1" smtClean="0"/>
              <a:t>dan</a:t>
            </a:r>
            <a:r>
              <a:rPr lang="en-US" dirty="0" smtClean="0"/>
              <a:t> </a:t>
            </a:r>
            <a:r>
              <a:rPr lang="en-US" dirty="0" err="1" smtClean="0"/>
              <a:t>mengajarkan</a:t>
            </a:r>
            <a:r>
              <a:rPr lang="en-US" dirty="0" smtClean="0"/>
              <a:t> </a:t>
            </a:r>
            <a:r>
              <a:rPr lang="en-US" dirty="0" smtClean="0"/>
              <a:t>I</a:t>
            </a:r>
            <a:r>
              <a:rPr lang="en-US" dirty="0" smtClean="0"/>
              <a:t>slam </a:t>
            </a:r>
            <a:r>
              <a:rPr lang="en-US" dirty="0" err="1" smtClean="0"/>
              <a:t>secara</a:t>
            </a:r>
            <a:r>
              <a:rPr lang="en-US" dirty="0" smtClean="0"/>
              <a:t> </a:t>
            </a:r>
            <a:r>
              <a:rPr lang="en-US" dirty="0" err="1" smtClean="0"/>
              <a:t>langsung</a:t>
            </a:r>
            <a:r>
              <a:rPr lang="en-US" dirty="0" smtClean="0"/>
              <a:t> </a:t>
            </a:r>
            <a:r>
              <a:rPr lang="en-US" dirty="0" err="1" smtClean="0"/>
              <a:t>kepada</a:t>
            </a:r>
            <a:r>
              <a:rPr lang="en-US" dirty="0" smtClean="0"/>
              <a:t> </a:t>
            </a:r>
            <a:r>
              <a:rPr lang="en-US" dirty="0" err="1" smtClean="0"/>
              <a:t>para</a:t>
            </a:r>
            <a:r>
              <a:rPr lang="en-US" dirty="0" smtClean="0"/>
              <a:t> </a:t>
            </a:r>
            <a:r>
              <a:rPr lang="en-US" dirty="0" err="1" smtClean="0"/>
              <a:t>sahabat</a:t>
            </a:r>
            <a:r>
              <a:rPr lang="en-US" dirty="0" smtClean="0"/>
              <a:t>. </a:t>
            </a:r>
            <a:r>
              <a:rPr lang="en-US" dirty="0" err="1" smtClean="0"/>
              <a:t>Pada</a:t>
            </a:r>
            <a:r>
              <a:rPr lang="en-US" dirty="0" smtClean="0"/>
              <a:t> </a:t>
            </a:r>
            <a:r>
              <a:rPr lang="en-US" dirty="0" err="1" smtClean="0"/>
              <a:t>awal</a:t>
            </a:r>
            <a:r>
              <a:rPr lang="en-US" dirty="0" smtClean="0"/>
              <a:t> </a:t>
            </a:r>
            <a:r>
              <a:rPr lang="en-US" dirty="0" err="1" smtClean="0"/>
              <a:t>Perkembangan</a:t>
            </a:r>
            <a:r>
              <a:rPr lang="en-US" dirty="0" smtClean="0"/>
              <a:t> Islam, </a:t>
            </a:r>
            <a:r>
              <a:rPr lang="en-US" dirty="0" err="1" smtClean="0"/>
              <a:t>Nabi</a:t>
            </a:r>
            <a:r>
              <a:rPr lang="en-US" dirty="0" smtClean="0"/>
              <a:t> Muhammad SAW </a:t>
            </a:r>
            <a:r>
              <a:rPr lang="en-US" dirty="0" err="1" smtClean="0"/>
              <a:t>dan</a:t>
            </a:r>
            <a:r>
              <a:rPr lang="en-US" dirty="0" smtClean="0"/>
              <a:t> </a:t>
            </a:r>
            <a:r>
              <a:rPr lang="en-US" dirty="0" err="1" smtClean="0"/>
              <a:t>para</a:t>
            </a:r>
            <a:r>
              <a:rPr lang="en-US" dirty="0" smtClean="0"/>
              <a:t> </a:t>
            </a:r>
            <a:r>
              <a:rPr lang="en-US" dirty="0" err="1" smtClean="0"/>
              <a:t>sahabat</a:t>
            </a:r>
            <a:r>
              <a:rPr lang="en-US" dirty="0" smtClean="0"/>
              <a:t> </a:t>
            </a:r>
            <a:r>
              <a:rPr lang="en-US" dirty="0" err="1" smtClean="0"/>
              <a:t>melalui</a:t>
            </a:r>
            <a:r>
              <a:rPr lang="en-US" dirty="0" smtClean="0"/>
              <a:t> </a:t>
            </a:r>
            <a:r>
              <a:rPr lang="en-US" dirty="0" err="1" smtClean="0"/>
              <a:t>berbagai</a:t>
            </a:r>
            <a:r>
              <a:rPr lang="en-US" dirty="0" smtClean="0"/>
              <a:t> </a:t>
            </a:r>
            <a:r>
              <a:rPr lang="en-US" dirty="0" err="1" smtClean="0"/>
              <a:t>macam</a:t>
            </a:r>
            <a:r>
              <a:rPr lang="en-US" dirty="0" smtClean="0"/>
              <a:t> </a:t>
            </a:r>
            <a:r>
              <a:rPr lang="en-US" dirty="0" err="1" smtClean="0"/>
              <a:t>cobaan</a:t>
            </a:r>
            <a:r>
              <a:rPr lang="en-US" dirty="0" smtClean="0"/>
              <a:t> </a:t>
            </a:r>
            <a:r>
              <a:rPr lang="en-US" dirty="0" err="1" smtClean="0"/>
              <a:t>dan</a:t>
            </a:r>
            <a:r>
              <a:rPr lang="en-US" dirty="0" smtClean="0"/>
              <a:t> </a:t>
            </a:r>
            <a:r>
              <a:rPr lang="en-US" dirty="0" err="1" smtClean="0"/>
              <a:t>rintangan</a:t>
            </a:r>
            <a:r>
              <a:rPr lang="en-US" dirty="0" smtClean="0"/>
              <a:t>.</a:t>
            </a:r>
          </a:p>
          <a:p>
            <a:pPr algn="just"/>
            <a:r>
              <a:rPr lang="en-US" dirty="0" err="1" smtClean="0"/>
              <a:t>Pengorbanan</a:t>
            </a:r>
            <a:r>
              <a:rPr lang="en-US" dirty="0" smtClean="0"/>
              <a:t> </a:t>
            </a:r>
            <a:r>
              <a:rPr lang="en-US" dirty="0" err="1" smtClean="0"/>
              <a:t>Rasulullah</a:t>
            </a:r>
            <a:r>
              <a:rPr lang="en-US" dirty="0" smtClean="0"/>
              <a:t> </a:t>
            </a:r>
            <a:r>
              <a:rPr lang="en-US" dirty="0" err="1" smtClean="0"/>
              <a:t>sungguh</a:t>
            </a:r>
            <a:r>
              <a:rPr lang="en-US" dirty="0" smtClean="0"/>
              <a:t> </a:t>
            </a:r>
            <a:r>
              <a:rPr lang="en-US" dirty="0" err="1" smtClean="0"/>
              <a:t>luar</a:t>
            </a:r>
            <a:r>
              <a:rPr lang="en-US" dirty="0" smtClean="0"/>
              <a:t> </a:t>
            </a:r>
            <a:r>
              <a:rPr lang="en-US" dirty="0" err="1" smtClean="0"/>
              <a:t>biasa</a:t>
            </a:r>
            <a:r>
              <a:rPr lang="en-US" dirty="0" smtClean="0"/>
              <a:t> </a:t>
            </a:r>
            <a:r>
              <a:rPr lang="en-US" dirty="0" err="1" smtClean="0"/>
              <a:t>besarnya</a:t>
            </a:r>
            <a:r>
              <a:rPr lang="en-US" dirty="0" smtClean="0"/>
              <a:t> </a:t>
            </a:r>
            <a:r>
              <a:rPr lang="en-US" dirty="0" err="1" smtClean="0"/>
              <a:t>dan</a:t>
            </a:r>
            <a:r>
              <a:rPr lang="en-US" dirty="0" smtClean="0"/>
              <a:t> </a:t>
            </a:r>
            <a:r>
              <a:rPr lang="en-US" dirty="0" err="1" smtClean="0"/>
              <a:t>itu</a:t>
            </a:r>
            <a:r>
              <a:rPr lang="en-US" dirty="0" smtClean="0"/>
              <a:t> </a:t>
            </a:r>
            <a:r>
              <a:rPr lang="en-US" dirty="0" err="1" smtClean="0"/>
              <a:t>merupakan</a:t>
            </a:r>
            <a:r>
              <a:rPr lang="en-US" dirty="0" smtClean="0"/>
              <a:t> </a:t>
            </a:r>
            <a:r>
              <a:rPr lang="en-US" dirty="0" err="1" smtClean="0"/>
              <a:t>titik</a:t>
            </a:r>
            <a:r>
              <a:rPr lang="en-US" dirty="0" smtClean="0"/>
              <a:t> </a:t>
            </a:r>
            <a:r>
              <a:rPr lang="en-US" dirty="0" err="1" smtClean="0"/>
              <a:t>tolak</a:t>
            </a:r>
            <a:r>
              <a:rPr lang="en-US" dirty="0" smtClean="0"/>
              <a:t> </a:t>
            </a:r>
            <a:r>
              <a:rPr lang="en-US" dirty="0" err="1" smtClean="0"/>
              <a:t>perubahan</a:t>
            </a:r>
            <a:r>
              <a:rPr lang="en-US" dirty="0" smtClean="0"/>
              <a:t> </a:t>
            </a:r>
            <a:r>
              <a:rPr lang="en-US" dirty="0" err="1" smtClean="0"/>
              <a:t>sehingga</a:t>
            </a:r>
            <a:r>
              <a:rPr lang="en-US" dirty="0" smtClean="0"/>
              <a:t> </a:t>
            </a:r>
            <a:r>
              <a:rPr lang="en-US" dirty="0" err="1" smtClean="0"/>
              <a:t>islam</a:t>
            </a:r>
            <a:r>
              <a:rPr lang="en-US" dirty="0" smtClean="0"/>
              <a:t> </a:t>
            </a:r>
            <a:r>
              <a:rPr lang="en-US" dirty="0" err="1" smtClean="0"/>
              <a:t>bisa</a:t>
            </a:r>
            <a:r>
              <a:rPr lang="en-US" dirty="0" smtClean="0"/>
              <a:t> </a:t>
            </a:r>
            <a:r>
              <a:rPr lang="en-US" dirty="0" err="1" smtClean="0"/>
              <a:t>berkembang</a:t>
            </a:r>
            <a:r>
              <a:rPr lang="en-US" dirty="0" smtClean="0"/>
              <a:t> </a:t>
            </a:r>
            <a:r>
              <a:rPr lang="en-US" dirty="0" err="1" smtClean="0"/>
              <a:t>dan</a:t>
            </a:r>
            <a:r>
              <a:rPr lang="en-US" dirty="0" smtClean="0"/>
              <a:t> </a:t>
            </a:r>
            <a:r>
              <a:rPr lang="en-US" dirty="0" err="1" smtClean="0"/>
              <a:t>diterima</a:t>
            </a:r>
            <a:r>
              <a:rPr lang="en-US" dirty="0" smtClean="0"/>
              <a:t> </a:t>
            </a:r>
            <a:r>
              <a:rPr lang="en-US" dirty="0" err="1" smtClean="0"/>
              <a:t>semua</a:t>
            </a:r>
            <a:r>
              <a:rPr lang="en-US" dirty="0" smtClean="0"/>
              <a:t> </a:t>
            </a:r>
            <a:r>
              <a:rPr lang="en-US" dirty="0" err="1" smtClean="0"/>
              <a:t>lapisan</a:t>
            </a:r>
            <a:r>
              <a:rPr lang="en-US" dirty="0" smtClean="0"/>
              <a:t> </a:t>
            </a:r>
            <a:r>
              <a:rPr lang="en-US" dirty="0" err="1" smtClean="0"/>
              <a:t>masyarakat</a:t>
            </a:r>
            <a:r>
              <a:rPr lang="en-US" dirty="0" smtClean="0"/>
              <a:t>.</a:t>
            </a:r>
          </a:p>
          <a:p>
            <a:pPr algn="just"/>
            <a:r>
              <a:rPr lang="en-US" dirty="0" err="1" smtClean="0"/>
              <a:t>Bahkan</a:t>
            </a:r>
            <a:r>
              <a:rPr lang="en-US" dirty="0" smtClean="0"/>
              <a:t> </a:t>
            </a:r>
            <a:r>
              <a:rPr lang="en-US" dirty="0" err="1" smtClean="0"/>
              <a:t>sampai</a:t>
            </a:r>
            <a:r>
              <a:rPr lang="en-US" dirty="0" smtClean="0"/>
              <a:t> </a:t>
            </a:r>
            <a:r>
              <a:rPr lang="en-US" dirty="0" err="1" smtClean="0"/>
              <a:t>saat</a:t>
            </a:r>
            <a:r>
              <a:rPr lang="en-US" dirty="0" smtClean="0"/>
              <a:t> </a:t>
            </a:r>
            <a:r>
              <a:rPr lang="en-US" dirty="0" err="1" smtClean="0"/>
              <a:t>ini</a:t>
            </a:r>
            <a:r>
              <a:rPr lang="en-US" dirty="0" smtClean="0"/>
              <a:t> </a:t>
            </a:r>
            <a:r>
              <a:rPr lang="en-US" dirty="0" err="1" smtClean="0"/>
              <a:t>kita</a:t>
            </a:r>
            <a:r>
              <a:rPr lang="en-US" dirty="0" smtClean="0"/>
              <a:t> </a:t>
            </a:r>
            <a:r>
              <a:rPr lang="en-US" dirty="0" err="1" smtClean="0"/>
              <a:t>dapat</a:t>
            </a:r>
            <a:r>
              <a:rPr lang="en-US" dirty="0" smtClean="0"/>
              <a:t> </a:t>
            </a:r>
            <a:r>
              <a:rPr lang="en-US" dirty="0" err="1" smtClean="0"/>
              <a:t>merasakan</a:t>
            </a:r>
            <a:r>
              <a:rPr lang="en-US" dirty="0" smtClean="0"/>
              <a:t> </a:t>
            </a:r>
            <a:r>
              <a:rPr lang="en-US" dirty="0" err="1" smtClean="0"/>
              <a:t>manisnya</a:t>
            </a:r>
            <a:r>
              <a:rPr lang="en-US" dirty="0" smtClean="0"/>
              <a:t> </a:t>
            </a:r>
            <a:r>
              <a:rPr lang="en-US" dirty="0" err="1" smtClean="0"/>
              <a:t>islam</a:t>
            </a:r>
            <a:r>
              <a:rPr lang="en-US" dirty="0" smtClean="0"/>
              <a:t> </a:t>
            </a:r>
            <a:r>
              <a:rPr lang="en-US" dirty="0" err="1" smtClean="0"/>
              <a:t>merupakan</a:t>
            </a:r>
            <a:r>
              <a:rPr lang="en-US" dirty="0" smtClean="0"/>
              <a:t> </a:t>
            </a:r>
            <a:r>
              <a:rPr lang="en-US" dirty="0" err="1" smtClean="0"/>
              <a:t>hasil</a:t>
            </a:r>
            <a:r>
              <a:rPr lang="en-US" dirty="0" smtClean="0"/>
              <a:t> </a:t>
            </a:r>
            <a:r>
              <a:rPr lang="en-US" dirty="0" err="1" smtClean="0"/>
              <a:t>dari</a:t>
            </a:r>
            <a:r>
              <a:rPr lang="en-US" dirty="0" smtClean="0"/>
              <a:t> </a:t>
            </a:r>
            <a:r>
              <a:rPr lang="en-US" dirty="0" err="1" smtClean="0"/>
              <a:t>perjuangan</a:t>
            </a:r>
            <a:r>
              <a:rPr lang="en-US" dirty="0" smtClean="0"/>
              <a:t> </a:t>
            </a:r>
            <a:r>
              <a:rPr lang="en-US" dirty="0" err="1" smtClean="0"/>
              <a:t>Rasulullah</a:t>
            </a:r>
            <a:r>
              <a:rPr lang="en-US" dirty="0" smtClean="0"/>
              <a:t> </a:t>
            </a:r>
            <a:r>
              <a:rPr lang="en-US" dirty="0" err="1" smtClean="0"/>
              <a:t>dan</a:t>
            </a:r>
            <a:r>
              <a:rPr lang="en-US" dirty="0" smtClean="0"/>
              <a:t> </a:t>
            </a:r>
            <a:r>
              <a:rPr lang="en-US" dirty="0" err="1" smtClean="0"/>
              <a:t>para</a:t>
            </a:r>
            <a:r>
              <a:rPr lang="en-US" dirty="0" smtClean="0"/>
              <a:t> </a:t>
            </a:r>
            <a:r>
              <a:rPr lang="en-US" dirty="0" err="1" smtClean="0"/>
              <a:t>sahabatnya</a:t>
            </a:r>
            <a:r>
              <a:rPr lang="en-US" dirty="0" smtClean="0"/>
              <a:t> yang </a:t>
            </a:r>
            <a:r>
              <a:rPr lang="en-US" dirty="0" err="1" smtClean="0"/>
              <a:t>sangat</a:t>
            </a:r>
            <a:r>
              <a:rPr lang="en-US" dirty="0" smtClean="0"/>
              <a:t> </a:t>
            </a:r>
            <a:r>
              <a:rPr lang="en-US" dirty="0" err="1" smtClean="0"/>
              <a:t>gigih</a:t>
            </a:r>
            <a:r>
              <a:rPr lang="en-US" dirty="0" smtClean="0"/>
              <a:t> </a:t>
            </a:r>
            <a:r>
              <a:rPr lang="en-US" dirty="0" err="1" smtClean="0"/>
              <a:t>dalam</a:t>
            </a:r>
            <a:r>
              <a:rPr lang="en-US" dirty="0" smtClean="0"/>
              <a:t> </a:t>
            </a:r>
            <a:r>
              <a:rPr lang="en-US" dirty="0" err="1" smtClean="0"/>
              <a:t>mempertahankan</a:t>
            </a:r>
            <a:r>
              <a:rPr lang="en-US" dirty="0" smtClean="0"/>
              <a:t> </a:t>
            </a:r>
            <a:r>
              <a:rPr lang="en-US" dirty="0" err="1" smtClean="0"/>
              <a:t>dan</a:t>
            </a:r>
            <a:r>
              <a:rPr lang="en-US" dirty="0" smtClean="0"/>
              <a:t> </a:t>
            </a:r>
            <a:r>
              <a:rPr lang="en-US" dirty="0" err="1" smtClean="0"/>
              <a:t>juga</a:t>
            </a:r>
            <a:r>
              <a:rPr lang="en-US" dirty="0" smtClean="0"/>
              <a:t> </a:t>
            </a:r>
            <a:r>
              <a:rPr lang="en-US" dirty="0" err="1" smtClean="0"/>
              <a:t>dalam</a:t>
            </a:r>
            <a:r>
              <a:rPr lang="en-US" dirty="0" smtClean="0"/>
              <a:t> </a:t>
            </a:r>
            <a:r>
              <a:rPr lang="en-US" dirty="0" err="1" smtClean="0"/>
              <a:t>menyebarkan</a:t>
            </a:r>
            <a:r>
              <a:rPr lang="en-US" dirty="0" smtClean="0"/>
              <a:t> Islam </a:t>
            </a:r>
            <a:r>
              <a:rPr lang="en-US" dirty="0" err="1" smtClean="0"/>
              <a:t>sebagai</a:t>
            </a:r>
            <a:r>
              <a:rPr lang="en-US" dirty="0" smtClean="0"/>
              <a:t> agama </a:t>
            </a:r>
            <a:r>
              <a:rPr lang="en-US" dirty="0" err="1" smtClean="0"/>
              <a:t>Tauhid</a:t>
            </a:r>
            <a:r>
              <a:rPr lang="en-US" dirty="0" smtClean="0"/>
              <a:t> yang </a:t>
            </a:r>
            <a:r>
              <a:rPr lang="en-US" dirty="0" err="1" smtClean="0"/>
              <a:t>diridhoi</a:t>
            </a:r>
            <a:r>
              <a:rPr lang="en-US" dirty="0" smtClean="0"/>
              <a:t>.</a:t>
            </a:r>
          </a:p>
          <a:p>
            <a:pPr algn="just"/>
            <a:r>
              <a:rPr lang="en-US" dirty="0" smtClean="0"/>
              <a:t>Di </a:t>
            </a:r>
            <a:r>
              <a:rPr lang="en-US" dirty="0" err="1" smtClean="0"/>
              <a:t>zaman</a:t>
            </a:r>
            <a:r>
              <a:rPr lang="en-US" dirty="0" smtClean="0"/>
              <a:t> </a:t>
            </a:r>
            <a:r>
              <a:rPr lang="en-US" dirty="0" err="1" smtClean="0"/>
              <a:t>ini</a:t>
            </a:r>
            <a:r>
              <a:rPr lang="en-US" dirty="0" smtClean="0"/>
              <a:t> Islam </a:t>
            </a:r>
            <a:r>
              <a:rPr lang="en-US" dirty="0" err="1" smtClean="0"/>
              <a:t>pertama</a:t>
            </a:r>
            <a:r>
              <a:rPr lang="en-US" dirty="0" smtClean="0"/>
              <a:t> kali </a:t>
            </a:r>
            <a:r>
              <a:rPr lang="en-US" dirty="0" err="1" smtClean="0"/>
              <a:t>tegak</a:t>
            </a:r>
            <a:r>
              <a:rPr lang="en-US" dirty="0" smtClean="0"/>
              <a:t> </a:t>
            </a:r>
            <a:r>
              <a:rPr lang="en-US" dirty="0" err="1" smtClean="0"/>
              <a:t>di</a:t>
            </a:r>
            <a:r>
              <a:rPr lang="en-US" dirty="0" smtClean="0"/>
              <a:t> </a:t>
            </a:r>
            <a:r>
              <a:rPr lang="en-US" dirty="0" err="1" smtClean="0"/>
              <a:t>muka</a:t>
            </a:r>
            <a:r>
              <a:rPr lang="en-US" dirty="0" smtClean="0"/>
              <a:t> </a:t>
            </a:r>
            <a:r>
              <a:rPr lang="en-US" dirty="0" err="1" smtClean="0"/>
              <a:t>bumi</a:t>
            </a:r>
            <a:r>
              <a:rPr lang="en-US" dirty="0" smtClean="0"/>
              <a:t> </a:t>
            </a:r>
            <a:r>
              <a:rPr lang="en-US" dirty="0" err="1" smtClean="0"/>
              <a:t>dan</a:t>
            </a:r>
            <a:r>
              <a:rPr lang="en-US" dirty="0" smtClean="0"/>
              <a:t> </a:t>
            </a:r>
            <a:r>
              <a:rPr lang="en-US" dirty="0" err="1" smtClean="0"/>
              <a:t>hukum</a:t>
            </a:r>
            <a:r>
              <a:rPr lang="en-US" dirty="0" smtClean="0"/>
              <a:t> </a:t>
            </a:r>
            <a:r>
              <a:rPr lang="en-US" dirty="0" err="1" smtClean="0"/>
              <a:t>islam</a:t>
            </a:r>
            <a:r>
              <a:rPr lang="en-US" dirty="0" smtClean="0"/>
              <a:t> </a:t>
            </a:r>
            <a:r>
              <a:rPr lang="en-US" dirty="0" err="1" smtClean="0"/>
              <a:t>sepenuhnya</a:t>
            </a:r>
            <a:r>
              <a:rPr lang="en-US" dirty="0" smtClean="0"/>
              <a:t> </a:t>
            </a:r>
            <a:r>
              <a:rPr lang="en-US" dirty="0" err="1" smtClean="0"/>
              <a:t>berjalan</a:t>
            </a:r>
            <a:r>
              <a:rPr lang="en-US" dirty="0" smtClean="0"/>
              <a:t> </a:t>
            </a:r>
            <a:r>
              <a:rPr lang="en-US" dirty="0" err="1" smtClean="0"/>
              <a:t>dengan</a:t>
            </a:r>
            <a:r>
              <a:rPr lang="en-US" dirty="0" smtClean="0"/>
              <a:t> </a:t>
            </a:r>
            <a:r>
              <a:rPr lang="en-US" dirty="0" err="1" smtClean="0"/>
              <a:t>dibawah</a:t>
            </a:r>
            <a:r>
              <a:rPr lang="en-US" dirty="0" smtClean="0"/>
              <a:t> </a:t>
            </a:r>
            <a:r>
              <a:rPr lang="en-US" dirty="0" err="1" smtClean="0"/>
              <a:t>pengawasan</a:t>
            </a:r>
            <a:r>
              <a:rPr lang="en-US" dirty="0" smtClean="0"/>
              <a:t> </a:t>
            </a:r>
            <a:r>
              <a:rPr lang="en-US" dirty="0" err="1" smtClean="0"/>
              <a:t>Rasulullah</a:t>
            </a:r>
            <a:r>
              <a:rPr lang="en-US" i="1" dirty="0" smtClean="0"/>
              <a:t> </a:t>
            </a:r>
            <a:r>
              <a:rPr lang="en-US" i="1" dirty="0" err="1" smtClean="0"/>
              <a:t>Salallahu</a:t>
            </a:r>
            <a:r>
              <a:rPr lang="en-US" i="1" dirty="0" smtClean="0"/>
              <a:t> ‘</a:t>
            </a:r>
            <a:r>
              <a:rPr lang="en-US" i="1" dirty="0" err="1" smtClean="0"/>
              <a:t>Alaihi</a:t>
            </a:r>
            <a:r>
              <a:rPr lang="en-US" i="1" dirty="0" smtClean="0"/>
              <a:t> </a:t>
            </a:r>
            <a:r>
              <a:rPr lang="en-US" i="1" dirty="0" err="1" smtClean="0"/>
              <a:t>Wassalam</a:t>
            </a:r>
            <a:r>
              <a:rPr lang="en-US" dirty="0" smtClean="0"/>
              <a:t>. </a:t>
            </a:r>
            <a:r>
              <a:rPr lang="en-US" b="1" dirty="0" err="1" smtClean="0"/>
              <a:t>Saat</a:t>
            </a:r>
            <a:r>
              <a:rPr lang="en-US" b="1" dirty="0" smtClean="0"/>
              <a:t> </a:t>
            </a:r>
            <a:r>
              <a:rPr lang="en-US" b="1" dirty="0" err="1" smtClean="0"/>
              <a:t>Rasulullah</a:t>
            </a:r>
            <a:r>
              <a:rPr lang="en-US" b="1" dirty="0" smtClean="0"/>
              <a:t> </a:t>
            </a:r>
            <a:r>
              <a:rPr lang="en-US" b="1" i="1" dirty="0" err="1" smtClean="0"/>
              <a:t>Salallahu</a:t>
            </a:r>
            <a:r>
              <a:rPr lang="en-US" b="1" i="1" dirty="0" smtClean="0"/>
              <a:t> ‘</a:t>
            </a:r>
            <a:r>
              <a:rPr lang="en-US" b="1" i="1" dirty="0" err="1" smtClean="0"/>
              <a:t>Alaihi</a:t>
            </a:r>
            <a:r>
              <a:rPr lang="en-US" b="1" i="1" dirty="0" smtClean="0"/>
              <a:t> </a:t>
            </a:r>
            <a:r>
              <a:rPr lang="en-US" b="1" i="1" dirty="0" err="1" smtClean="0"/>
              <a:t>Wassalam</a:t>
            </a:r>
            <a:r>
              <a:rPr lang="en-US" b="1" i="1" dirty="0" smtClean="0"/>
              <a:t> </a:t>
            </a:r>
            <a:r>
              <a:rPr lang="en-US" b="1" i="1" dirty="0" err="1" smtClean="0"/>
              <a:t>wafat</a:t>
            </a:r>
            <a:r>
              <a:rPr lang="en-US" dirty="0" smtClean="0"/>
              <a:t>, </a:t>
            </a:r>
            <a:r>
              <a:rPr lang="en-US" dirty="0" err="1" smtClean="0"/>
              <a:t>maka</a:t>
            </a:r>
            <a:r>
              <a:rPr lang="en-US" dirty="0" smtClean="0"/>
              <a:t> </a:t>
            </a:r>
            <a:r>
              <a:rPr lang="en-US" dirty="0" err="1" smtClean="0"/>
              <a:t>resmilah</a:t>
            </a:r>
            <a:r>
              <a:rPr lang="en-US" dirty="0" smtClean="0"/>
              <a:t> </a:t>
            </a:r>
            <a:r>
              <a:rPr lang="en-US" b="1" dirty="0" err="1" smtClean="0"/>
              <a:t>fase</a:t>
            </a:r>
            <a:r>
              <a:rPr lang="en-US" b="1" dirty="0" smtClean="0"/>
              <a:t> </a:t>
            </a:r>
            <a:r>
              <a:rPr lang="en-US" b="1" dirty="0" err="1" smtClean="0"/>
              <a:t>ini</a:t>
            </a:r>
            <a:r>
              <a:rPr lang="en-US" b="1" dirty="0" smtClean="0"/>
              <a:t> </a:t>
            </a:r>
            <a:r>
              <a:rPr lang="en-US" b="1" dirty="0" err="1" smtClean="0"/>
              <a:t>berakhir</a:t>
            </a:r>
            <a:r>
              <a:rPr lang="en-US" dirty="0" smtClean="0"/>
              <a:t>.</a:t>
            </a:r>
          </a:p>
          <a:p>
            <a:pPr algn="just"/>
            <a:endParaRPr lang="en-US" dirty="0"/>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a:t>
            </a:r>
            <a:r>
              <a:rPr lang="en-US" dirty="0" err="1" smtClean="0"/>
              <a:t>Fase</a:t>
            </a:r>
            <a:r>
              <a:rPr lang="en-US" dirty="0" smtClean="0"/>
              <a:t> </a:t>
            </a:r>
            <a:r>
              <a:rPr lang="id-ID" dirty="0" smtClean="0"/>
              <a:t>Khilafatun ‘Ala Minhaj An-Nubuwwah </a:t>
            </a:r>
            <a:r>
              <a:rPr lang="en-US" dirty="0" smtClean="0"/>
              <a:t>(30 </a:t>
            </a:r>
            <a:r>
              <a:rPr lang="en-US" dirty="0" err="1" smtClean="0"/>
              <a:t>tahun</a:t>
            </a:r>
            <a:r>
              <a:rPr lang="en-US" dirty="0" smtClean="0"/>
              <a:t>)</a:t>
            </a:r>
            <a:endParaRPr lang="en-US" dirty="0"/>
          </a:p>
        </p:txBody>
      </p:sp>
      <p:sp>
        <p:nvSpPr>
          <p:cNvPr id="3" name="Content Placeholder 2"/>
          <p:cNvSpPr>
            <a:spLocks noGrp="1"/>
          </p:cNvSpPr>
          <p:nvPr>
            <p:ph sz="quarter" idx="1"/>
          </p:nvPr>
        </p:nvSpPr>
        <p:spPr/>
        <p:txBody>
          <a:bodyPr>
            <a:normAutofit fontScale="85000" lnSpcReduction="20000"/>
          </a:bodyPr>
          <a:lstStyle/>
          <a:p>
            <a:pPr algn="just"/>
            <a:r>
              <a:rPr lang="id-ID" dirty="0" smtClean="0"/>
              <a:t>Dizaman inilah para </a:t>
            </a:r>
            <a:r>
              <a:rPr lang="id-ID" b="1" dirty="0" smtClean="0"/>
              <a:t>Sahabat menggantikan posisi atau lebih tepatnya melanjutkan Dakwah </a:t>
            </a:r>
            <a:r>
              <a:rPr lang="id-ID" b="1" dirty="0" smtClean="0"/>
              <a:t>Islam</a:t>
            </a:r>
            <a:r>
              <a:rPr lang="id-ID" dirty="0" smtClean="0"/>
              <a:t>,</a:t>
            </a:r>
            <a:r>
              <a:rPr lang="en-US" dirty="0" smtClean="0"/>
              <a:t> </a:t>
            </a:r>
            <a:r>
              <a:rPr lang="id-ID" dirty="0" smtClean="0"/>
              <a:t>setelah</a:t>
            </a:r>
            <a:r>
              <a:rPr lang="id-ID" dirty="0" smtClean="0"/>
              <a:t> Rasulullah shallallahu ‘alaihi wassalam wafat.</a:t>
            </a:r>
            <a:endParaRPr lang="en-US" dirty="0" smtClean="0"/>
          </a:p>
          <a:p>
            <a:pPr algn="just"/>
            <a:r>
              <a:rPr lang="id-ID" i="1" dirty="0" smtClean="0"/>
              <a:t>“Setelah Khilafatun ‘ala Minhaj An-Nubuwwah, 30 tahun kemudian Allah SWT memberikan </a:t>
            </a:r>
            <a:r>
              <a:rPr lang="id-ID" i="1" dirty="0" smtClean="0"/>
              <a:t>Mulkan‘</a:t>
            </a:r>
            <a:r>
              <a:rPr lang="en-US" i="1" dirty="0" smtClean="0"/>
              <a:t> </a:t>
            </a:r>
            <a:r>
              <a:rPr lang="id-ID" i="1" dirty="0" smtClean="0"/>
              <a:t>Adhan</a:t>
            </a:r>
            <a:r>
              <a:rPr lang="id-ID" i="1" dirty="0" smtClean="0"/>
              <a:t> kepada yang Dia kehendaki.”</a:t>
            </a:r>
            <a:r>
              <a:rPr lang="id-ID" dirty="0" smtClean="0"/>
              <a:t> [HR. Abu Dawud, Ahmad, Tirmidzi dan Hakim]</a:t>
            </a:r>
            <a:endParaRPr lang="en-US" dirty="0" smtClean="0"/>
          </a:p>
          <a:p>
            <a:pPr algn="just"/>
            <a:r>
              <a:rPr lang="id-ID" dirty="0" smtClean="0"/>
              <a:t>Jika dihitung, masa Ke-</a:t>
            </a:r>
            <a:r>
              <a:rPr lang="id-ID" i="1" dirty="0" smtClean="0"/>
              <a:t>Khalifah</a:t>
            </a:r>
            <a:r>
              <a:rPr lang="id-ID" dirty="0" smtClean="0"/>
              <a:t>-an </a:t>
            </a:r>
            <a:r>
              <a:rPr lang="id-ID" b="1" dirty="0" smtClean="0"/>
              <a:t>Abu Bakar Ash-Shiddiq </a:t>
            </a:r>
            <a:r>
              <a:rPr lang="id-ID" i="1" dirty="0" smtClean="0"/>
              <a:t>radhiallahu ‘anhu</a:t>
            </a:r>
            <a:r>
              <a:rPr lang="id-ID" dirty="0" smtClean="0"/>
              <a:t>, berlangsung selama </a:t>
            </a:r>
            <a:r>
              <a:rPr lang="id-ID" b="1" dirty="0" smtClean="0"/>
              <a:t>2 tahun</a:t>
            </a:r>
            <a:r>
              <a:rPr lang="id-ID" dirty="0" smtClean="0"/>
              <a:t>, dilanjutkan oleh </a:t>
            </a:r>
            <a:r>
              <a:rPr lang="id-ID" b="1" dirty="0" smtClean="0"/>
              <a:t>Umar bin Khattab</a:t>
            </a:r>
            <a:r>
              <a:rPr lang="id-ID" dirty="0" smtClean="0"/>
              <a:t> </a:t>
            </a:r>
            <a:r>
              <a:rPr lang="id-ID" i="1" dirty="0" smtClean="0"/>
              <a:t>radhiallahu ‘anhu</a:t>
            </a:r>
            <a:r>
              <a:rPr lang="id-ID" dirty="0" smtClean="0"/>
              <a:t> selama </a:t>
            </a:r>
            <a:r>
              <a:rPr lang="id-ID" b="1" dirty="0" smtClean="0"/>
              <a:t>10 tahun</a:t>
            </a:r>
            <a:r>
              <a:rPr lang="id-ID" dirty="0" smtClean="0"/>
              <a:t>, kemudian dilanjutkan oleh </a:t>
            </a:r>
            <a:r>
              <a:rPr lang="id-ID" b="1" dirty="0" smtClean="0"/>
              <a:t>Utsman bin Affan</a:t>
            </a:r>
            <a:r>
              <a:rPr lang="id-ID" dirty="0" smtClean="0"/>
              <a:t> </a:t>
            </a:r>
            <a:r>
              <a:rPr lang="id-ID" i="1" dirty="0" smtClean="0"/>
              <a:t>radhiallahu ‘anhu</a:t>
            </a:r>
            <a:r>
              <a:rPr lang="id-ID" dirty="0" smtClean="0"/>
              <a:t> selama </a:t>
            </a:r>
            <a:r>
              <a:rPr lang="id-ID" b="1" dirty="0" smtClean="0"/>
              <a:t>12 tahun </a:t>
            </a:r>
            <a:r>
              <a:rPr lang="id-ID" dirty="0" smtClean="0"/>
              <a:t>dan terakhir oleh </a:t>
            </a:r>
            <a:r>
              <a:rPr lang="id-ID" b="1" dirty="0" smtClean="0"/>
              <a:t>Ali bin Abi Thalib</a:t>
            </a:r>
            <a:r>
              <a:rPr lang="id-ID" dirty="0" smtClean="0"/>
              <a:t> </a:t>
            </a:r>
            <a:r>
              <a:rPr lang="id-ID" i="1" dirty="0" smtClean="0"/>
              <a:t>radhiallahu ‘anhu </a:t>
            </a:r>
            <a:r>
              <a:rPr lang="id-ID" dirty="0" smtClean="0"/>
              <a:t>selama </a:t>
            </a:r>
            <a:r>
              <a:rPr lang="id-ID" b="1" dirty="0" smtClean="0"/>
              <a:t>6 tahun</a:t>
            </a:r>
            <a:r>
              <a:rPr lang="id-ID" dirty="0" smtClean="0"/>
              <a:t>.</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endParaRPr lang="en-US" dirty="0"/>
          </a:p>
        </p:txBody>
      </p:sp>
      <p:sp>
        <p:nvSpPr>
          <p:cNvPr id="3" name="Content Placeholder 2"/>
          <p:cNvSpPr>
            <a:spLocks noGrp="1"/>
          </p:cNvSpPr>
          <p:nvPr>
            <p:ph sz="quarter" idx="1"/>
          </p:nvPr>
        </p:nvSpPr>
        <p:spPr/>
        <p:txBody>
          <a:bodyPr>
            <a:normAutofit fontScale="77500" lnSpcReduction="20000"/>
          </a:bodyPr>
          <a:lstStyle/>
          <a:p>
            <a:pPr algn="just"/>
            <a:r>
              <a:rPr lang="id-ID" dirty="0" smtClean="0"/>
              <a:t>Setelah </a:t>
            </a:r>
            <a:r>
              <a:rPr lang="id-ID" i="1" dirty="0" smtClean="0"/>
              <a:t>Khalifah</a:t>
            </a:r>
            <a:r>
              <a:rPr lang="id-ID" dirty="0" smtClean="0"/>
              <a:t> Ali bin Abi Thalib </a:t>
            </a:r>
            <a:r>
              <a:rPr lang="id-ID" i="1" dirty="0" smtClean="0"/>
              <a:t>radhiallahu ‘anhu</a:t>
            </a:r>
            <a:r>
              <a:rPr lang="id-ID" dirty="0" smtClean="0"/>
              <a:t> wafat, </a:t>
            </a:r>
            <a:r>
              <a:rPr lang="id-ID" b="1" dirty="0" smtClean="0"/>
              <a:t>dilanjutkan putranya Hasan bin Ali</a:t>
            </a:r>
            <a:r>
              <a:rPr lang="id-ID" dirty="0" smtClean="0"/>
              <a:t> </a:t>
            </a:r>
            <a:r>
              <a:rPr lang="id-ID" i="1" dirty="0" smtClean="0"/>
              <a:t>radhiallahu ‘anhu</a:t>
            </a:r>
            <a:r>
              <a:rPr lang="id-ID" dirty="0" smtClean="0"/>
              <a:t> yang memegang Ke-</a:t>
            </a:r>
            <a:r>
              <a:rPr lang="id-ID" i="1" dirty="0" smtClean="0"/>
              <a:t>Khalifah</a:t>
            </a:r>
            <a:r>
              <a:rPr lang="id-ID" dirty="0" smtClean="0"/>
              <a:t>-an selama </a:t>
            </a:r>
            <a:r>
              <a:rPr lang="id-ID" b="1" dirty="0" smtClean="0"/>
              <a:t>6 bulan</a:t>
            </a:r>
            <a:r>
              <a:rPr lang="id-ID" dirty="0" smtClean="0"/>
              <a:t>. Hasan mengundurkan diri pada bulan </a:t>
            </a:r>
            <a:r>
              <a:rPr lang="id-ID" i="1" dirty="0" smtClean="0"/>
              <a:t>Rabi’ul Awwal </a:t>
            </a:r>
            <a:r>
              <a:rPr lang="id-ID" dirty="0" smtClean="0"/>
              <a:t>tahun 41 H; yang artinya fase </a:t>
            </a:r>
            <a:r>
              <a:rPr lang="id-ID" i="1" dirty="0" smtClean="0"/>
              <a:t>Khilafatun ‘ala Minhaj An-Nubuwwah</a:t>
            </a:r>
            <a:r>
              <a:rPr lang="id-ID" dirty="0" smtClean="0"/>
              <a:t> genap 30 tahun sejak sepeninggalan Rasulullah shallallahu ‘alaihi wassalam pada </a:t>
            </a:r>
            <a:r>
              <a:rPr lang="id-ID" i="1" dirty="0" smtClean="0"/>
              <a:t>Rabi’ul Awwal</a:t>
            </a:r>
            <a:r>
              <a:rPr lang="id-ID" dirty="0" smtClean="0"/>
              <a:t> tahun 11 H.</a:t>
            </a:r>
            <a:endParaRPr lang="en-US" dirty="0" smtClean="0"/>
          </a:p>
          <a:p>
            <a:pPr algn="just"/>
            <a:r>
              <a:rPr lang="id-ID" dirty="0" smtClean="0"/>
              <a:t>Saat pengunduran diri Hasan bin Ali </a:t>
            </a:r>
            <a:r>
              <a:rPr lang="id-ID" i="1" dirty="0" smtClean="0"/>
              <a:t>radhiallahu ‘anhu </a:t>
            </a:r>
            <a:r>
              <a:rPr lang="id-ID" dirty="0" smtClean="0"/>
              <a:t>disebut juga </a:t>
            </a:r>
            <a:r>
              <a:rPr lang="id-ID" b="1" dirty="0" smtClean="0"/>
              <a:t>tahun pemersatu ummat</a:t>
            </a:r>
            <a:r>
              <a:rPr lang="id-ID" dirty="0" smtClean="0"/>
              <a:t>. Karena pada masa itu beliau mampu menyatukan dua kelompok yang berseteru. Rasulullah shallallahu ‘alaihi wassalam pernah bersabda mengenai ini</a:t>
            </a:r>
            <a:r>
              <a:rPr lang="en-GB" dirty="0" smtClean="0"/>
              <a:t>.</a:t>
            </a:r>
            <a:endParaRPr lang="en-US" dirty="0" smtClean="0"/>
          </a:p>
          <a:p>
            <a:pPr algn="just">
              <a:buNone/>
            </a:pPr>
            <a:r>
              <a:rPr lang="en-US" i="1" dirty="0" smtClean="0"/>
              <a:t>	</a:t>
            </a:r>
            <a:r>
              <a:rPr lang="id-ID" i="1" dirty="0" smtClean="0"/>
              <a:t>“Anakku ini adalah pemimpin, dan Allah kelak akan menyatukan dengannya dua kelompok besar muslimin.”</a:t>
            </a:r>
            <a:r>
              <a:rPr lang="id-ID" dirty="0" smtClean="0"/>
              <a:t> [HR. Bukhari]</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a:t>
            </a:r>
            <a:r>
              <a:rPr lang="en-US" dirty="0" err="1" smtClean="0"/>
              <a:t>Fase</a:t>
            </a:r>
            <a:r>
              <a:rPr lang="en-US" dirty="0" smtClean="0"/>
              <a:t> </a:t>
            </a:r>
            <a:r>
              <a:rPr lang="id-ID" dirty="0" smtClean="0"/>
              <a:t>Mulkan ‘Adhan</a:t>
            </a:r>
            <a:r>
              <a:rPr lang="en-US" dirty="0" smtClean="0"/>
              <a:t>/ </a:t>
            </a:r>
            <a:r>
              <a:rPr lang="id-ID" dirty="0" smtClean="0"/>
              <a:t>Penguasa</a:t>
            </a:r>
            <a:r>
              <a:rPr lang="id-ID" dirty="0" smtClean="0"/>
              <a:t> “Mengigit</a:t>
            </a:r>
            <a:r>
              <a:rPr lang="id-ID" dirty="0" smtClean="0"/>
              <a:t>”</a:t>
            </a:r>
            <a:r>
              <a:rPr lang="en-US" dirty="0" smtClean="0"/>
              <a:t> (13 </a:t>
            </a:r>
            <a:r>
              <a:rPr lang="en-US" dirty="0" err="1" smtClean="0"/>
              <a:t>abad</a:t>
            </a:r>
            <a:r>
              <a:rPr lang="en-US" dirty="0" smtClean="0"/>
              <a:t>)</a:t>
            </a:r>
            <a:endParaRPr lang="en-US" dirty="0"/>
          </a:p>
        </p:txBody>
      </p:sp>
      <p:sp>
        <p:nvSpPr>
          <p:cNvPr id="3" name="Content Placeholder 2"/>
          <p:cNvSpPr>
            <a:spLocks noGrp="1"/>
          </p:cNvSpPr>
          <p:nvPr>
            <p:ph sz="quarter" idx="1"/>
          </p:nvPr>
        </p:nvSpPr>
        <p:spPr/>
        <p:txBody>
          <a:bodyPr>
            <a:noAutofit/>
          </a:bodyPr>
          <a:lstStyle/>
          <a:p>
            <a:pPr algn="just"/>
            <a:r>
              <a:rPr lang="id-ID" sz="2000" dirty="0" smtClean="0"/>
              <a:t>Dizaman inilah </a:t>
            </a:r>
            <a:r>
              <a:rPr lang="en-US" sz="2000" b="1" dirty="0" smtClean="0"/>
              <a:t>k</a:t>
            </a:r>
            <a:r>
              <a:rPr lang="id-ID" sz="2000" b="1" dirty="0" smtClean="0"/>
              <a:t>erajaan-kerajaan </a:t>
            </a:r>
            <a:r>
              <a:rPr lang="id-ID" sz="2000" b="1" dirty="0" smtClean="0"/>
              <a:t>Islam menyebarkan Dakwah di Indonesia</a:t>
            </a:r>
            <a:r>
              <a:rPr lang="id-ID" sz="2000" dirty="0" smtClean="0"/>
              <a:t>, seperti Kerajaan Demak, Kerajaan Samudra Pasai, Kerajaan Malaka, dsb. </a:t>
            </a:r>
            <a:endParaRPr lang="en-US" sz="2000" dirty="0" smtClean="0"/>
          </a:p>
          <a:p>
            <a:pPr algn="just"/>
            <a:r>
              <a:rPr lang="id-ID" sz="2000" dirty="0" smtClean="0"/>
              <a:t>Periode</a:t>
            </a:r>
            <a:r>
              <a:rPr lang="id-ID" sz="2000" i="1" dirty="0" smtClean="0"/>
              <a:t> Mulkan ‘Adhan</a:t>
            </a:r>
            <a:r>
              <a:rPr lang="id-ID" sz="2000" dirty="0" smtClean="0"/>
              <a:t> dimulai dengan pembantaian kaum Muslimin oleh kaum </a:t>
            </a:r>
            <a:r>
              <a:rPr lang="id-ID" sz="2000" i="1" dirty="0" smtClean="0"/>
              <a:t>Khawarij</a:t>
            </a:r>
            <a:r>
              <a:rPr lang="id-ID" sz="2000" dirty="0" smtClean="0"/>
              <a:t> seperti pembunuhan </a:t>
            </a:r>
            <a:r>
              <a:rPr lang="id-ID" sz="2000" i="1" dirty="0" smtClean="0"/>
              <a:t>Khalifah</a:t>
            </a:r>
            <a:r>
              <a:rPr lang="id-ID" sz="2000" dirty="0" smtClean="0"/>
              <a:t> Ali bin Abi Thalib –</a:t>
            </a:r>
            <a:r>
              <a:rPr lang="id-ID" sz="2000" i="1" dirty="0" smtClean="0"/>
              <a:t>RA</a:t>
            </a:r>
            <a:r>
              <a:rPr lang="id-ID" sz="2000" dirty="0" smtClean="0"/>
              <a:t>, pembantaian putra beliau sekaligus cucu Rasulullah SAW, Sayyidina Husein, dan pembantaian-pembantaian lainnya</a:t>
            </a:r>
            <a:r>
              <a:rPr lang="id-ID" sz="2000" dirty="0" smtClean="0"/>
              <a:t>.</a:t>
            </a:r>
            <a:endParaRPr lang="en-US" sz="2000" dirty="0" smtClean="0"/>
          </a:p>
          <a:p>
            <a:pPr algn="just"/>
            <a:r>
              <a:rPr lang="id-ID" sz="2000" dirty="0" smtClean="0"/>
              <a:t>Kemudian </a:t>
            </a:r>
            <a:r>
              <a:rPr lang="id-ID" sz="2000" dirty="0" smtClean="0"/>
              <a:t>dilanjutkan oleh masa </a:t>
            </a:r>
            <a:r>
              <a:rPr lang="id-ID" sz="2000" i="1" dirty="0" smtClean="0"/>
              <a:t>Khilafah</a:t>
            </a:r>
            <a:r>
              <a:rPr lang="id-ID" sz="2000" dirty="0" smtClean="0"/>
              <a:t> </a:t>
            </a:r>
            <a:r>
              <a:rPr lang="id-ID" sz="2000" i="1" dirty="0" smtClean="0"/>
              <a:t>Islamiyah. </a:t>
            </a:r>
            <a:r>
              <a:rPr lang="id-ID" sz="2000" dirty="0" smtClean="0"/>
              <a:t>Pada fase ini, umat Islam dipimpin dengan pola Kerajaan Islam selama masa yang cukup lama yaitu sejak tahun </a:t>
            </a:r>
            <a:r>
              <a:rPr lang="id-ID" sz="2000" b="1" dirty="0" smtClean="0"/>
              <a:t>40 H hingga tahun 1342 H </a:t>
            </a:r>
            <a:r>
              <a:rPr lang="id-ID" sz="2000" dirty="0" smtClean="0"/>
              <a:t>atau sekitar 13 abad, tepatnya selama 1302 tahun. Fase ini merupakan </a:t>
            </a:r>
            <a:r>
              <a:rPr lang="id-ID" sz="2000" b="1" dirty="0" smtClean="0"/>
              <a:t>puncak Kejayaan Islam </a:t>
            </a:r>
            <a:r>
              <a:rPr lang="id-ID" sz="2000" dirty="0" smtClean="0"/>
              <a:t>yang </a:t>
            </a:r>
            <a:r>
              <a:rPr lang="id-ID" sz="2000" b="1" dirty="0" smtClean="0"/>
              <a:t>ditandai dengan berdirinya 3 </a:t>
            </a:r>
            <a:r>
              <a:rPr lang="id-ID" sz="2000" b="1" i="1" dirty="0" smtClean="0"/>
              <a:t>Khilafah</a:t>
            </a:r>
            <a:r>
              <a:rPr lang="id-ID" sz="2000" b="1" dirty="0" smtClean="0"/>
              <a:t> </a:t>
            </a:r>
            <a:r>
              <a:rPr lang="id-ID" sz="2000" b="1" i="1" dirty="0" smtClean="0"/>
              <a:t>Islamiyah </a:t>
            </a:r>
            <a:r>
              <a:rPr lang="id-ID" sz="2000" dirty="0" smtClean="0"/>
              <a:t>atau</a:t>
            </a:r>
            <a:r>
              <a:rPr lang="id-ID" sz="2000" i="1" dirty="0" smtClean="0"/>
              <a:t> </a:t>
            </a:r>
            <a:r>
              <a:rPr lang="id-ID" sz="2000" dirty="0" smtClean="0"/>
              <a:t>Kerajaan Islam Besar</a:t>
            </a:r>
            <a:endParaRPr 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3 </a:t>
            </a:r>
            <a:r>
              <a:rPr lang="id-ID" i="1" dirty="0" smtClean="0"/>
              <a:t>Khilafah</a:t>
            </a:r>
            <a:r>
              <a:rPr lang="id-ID" dirty="0" smtClean="0"/>
              <a:t> </a:t>
            </a:r>
            <a:r>
              <a:rPr lang="id-ID" i="1" dirty="0" smtClean="0"/>
              <a:t>Islamiyah</a:t>
            </a:r>
            <a:endParaRPr lang="en-US" dirty="0"/>
          </a:p>
        </p:txBody>
      </p:sp>
      <p:graphicFrame>
        <p:nvGraphicFramePr>
          <p:cNvPr id="4" name="Content Placeholder 3"/>
          <p:cNvGraphicFramePr>
            <a:graphicFrameLocks noGrp="1"/>
          </p:cNvGraphicFramePr>
          <p:nvPr>
            <p:ph sz="quarter" idx="1"/>
          </p:nvPr>
        </p:nvGraphicFramePr>
        <p:xfrm>
          <a:off x="612774" y="1268760"/>
          <a:ext cx="8351713" cy="4827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t>
            </a:r>
            <a:r>
              <a:rPr lang="id-ID" dirty="0" smtClean="0"/>
              <a:t>fase</a:t>
            </a:r>
            <a:r>
              <a:rPr lang="id-ID" i="1" dirty="0" smtClean="0"/>
              <a:t> Mulkan ‘Adhan</a:t>
            </a:r>
            <a:r>
              <a:rPr lang="id-ID" dirty="0" smtClean="0"/>
              <a:t> atau </a:t>
            </a:r>
            <a:r>
              <a:rPr lang="id-ID" i="1" dirty="0" smtClean="0"/>
              <a:t>“Penguasa Menggigit”</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smtClean="0"/>
              <a:t>S</a:t>
            </a:r>
            <a:r>
              <a:rPr lang="id-ID" dirty="0" smtClean="0"/>
              <a:t>ejatinya </a:t>
            </a:r>
            <a:r>
              <a:rPr lang="id-ID" dirty="0" smtClean="0"/>
              <a:t>mereka tetap </a:t>
            </a:r>
            <a:r>
              <a:rPr lang="id-ID" b="1" dirty="0" smtClean="0"/>
              <a:t>memegang kuat ajaran Al-Qur’an dan Sunnah</a:t>
            </a:r>
            <a:r>
              <a:rPr lang="id-ID" dirty="0" smtClean="0"/>
              <a:t>. Kerap terjadi fluktuasi kekuasaan dan keadilan. Banyak terjadi perebutan kekuasaan meskipun disebut </a:t>
            </a:r>
            <a:r>
              <a:rPr lang="id-ID" i="1" dirty="0" smtClean="0"/>
              <a:t>Khalifah</a:t>
            </a:r>
            <a:r>
              <a:rPr lang="id-ID" dirty="0" smtClean="0"/>
              <a:t>; tapi penerusan kekuasaan dilakukan secara </a:t>
            </a:r>
            <a:r>
              <a:rPr lang="id-ID" b="1" dirty="0" smtClean="0"/>
              <a:t>turun temurun</a:t>
            </a:r>
            <a:r>
              <a:rPr lang="id-ID" dirty="0" smtClean="0"/>
              <a:t>.</a:t>
            </a:r>
            <a:endParaRPr lang="en-US" dirty="0" smtClean="0"/>
          </a:p>
          <a:p>
            <a:pPr algn="just"/>
            <a:r>
              <a:rPr lang="id-ID" dirty="0" smtClean="0"/>
              <a:t>Sehingga di beberapa tempat muncul </a:t>
            </a:r>
            <a:r>
              <a:rPr lang="id-ID" i="1" dirty="0" smtClean="0"/>
              <a:t>Dakhanun</a:t>
            </a:r>
            <a:r>
              <a:rPr lang="id-ID" dirty="0" smtClean="0"/>
              <a:t>, yaitu “Men-</a:t>
            </a:r>
            <a:r>
              <a:rPr lang="id-ID" i="1" dirty="0" smtClean="0"/>
              <a:t>Sunnah</a:t>
            </a:r>
            <a:r>
              <a:rPr lang="id-ID" dirty="0" smtClean="0"/>
              <a:t>-kan selain </a:t>
            </a:r>
            <a:r>
              <a:rPr lang="id-ID" i="1" dirty="0" smtClean="0"/>
              <a:t>Sunnah</a:t>
            </a:r>
            <a:r>
              <a:rPr lang="id-ID" dirty="0" smtClean="0"/>
              <a:t>-ku dan memberi petunjuk selain petunjuk-ku”. Salah satu contohnya adalah pergantian Pemimpin yang selalu diwariskan kepada Putra / Pangeran Mahkota, ini bukanlah tuntunan Rasulullah SAW</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754</TotalTime>
  <Words>1055</Words>
  <Application>Microsoft Office PowerPoint</Application>
  <PresentationFormat>On-screen Show (4:3)</PresentationFormat>
  <Paragraphs>83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Median</vt:lpstr>
      <vt:lpstr>PENDIDIKAN DAN POLITIK ISLAM DALAM MASYARAKAT</vt:lpstr>
      <vt:lpstr>Hadist Rasul SAW</vt:lpstr>
      <vt:lpstr>5 FASE zaman dalam Islam</vt:lpstr>
      <vt:lpstr>1. FASE KENABIAN (13thn di Mekah dan 10thn di Madinah) </vt:lpstr>
      <vt:lpstr>2. Fase Khilafatun ‘Ala Minhaj An-Nubuwwah (30 tahun)</vt:lpstr>
      <vt:lpstr>Con’t</vt:lpstr>
      <vt:lpstr>3. Fase Mulkan ‘Adhan/ Penguasa “Mengigit” (13 abad)</vt:lpstr>
      <vt:lpstr>3 Khilafah Islamiyah</vt:lpstr>
      <vt:lpstr>WHY??? fase Mulkan ‘Adhan atau “Penguasa Menggigit”</vt:lpstr>
      <vt:lpstr>Con’t</vt:lpstr>
      <vt:lpstr>Con’t</vt:lpstr>
      <vt:lpstr>Slide 12</vt:lpstr>
      <vt:lpstr>4. Fase Mulkan Jabariyyah / Zaman Pemimpin Ditaktor (1924-?)</vt:lpstr>
      <vt:lpstr>Slide 14</vt:lpstr>
      <vt:lpstr>5. Fase Khilafatun ‘Ala Minhaj An-Nubuwwah  </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persiapan perkuliahan pai &amp;  konsep baru mentoring pai 2018/2019</dc:title>
  <dc:creator>Dell</dc:creator>
  <cp:lastModifiedBy>Dell</cp:lastModifiedBy>
  <cp:revision>22</cp:revision>
  <dcterms:created xsi:type="dcterms:W3CDTF">2018-12-18T17:37:10Z</dcterms:created>
  <dcterms:modified xsi:type="dcterms:W3CDTF">2019-03-28T19:06:53Z</dcterms:modified>
</cp:coreProperties>
</file>