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-81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699804"/>
            <a:ext cx="110744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609600" y="1433732"/>
            <a:ext cx="110744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51501" y="3550126"/>
            <a:ext cx="39624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78099" y="3550126"/>
            <a:ext cx="39624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053797" y="3526302"/>
            <a:ext cx="6096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35C1-55A1-4695-B4BE-5D08A4335730}" type="datetimeFigureOut">
              <a:rPr lang="en-ID" smtClean="0"/>
              <a:pPr/>
              <a:t>22/02/2022</a:t>
            </a:fld>
            <a:endParaRPr lang="en-ID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3E4811-B749-4BE3-BEA6-D005A3DD1009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35C1-55A1-4695-B4BE-5D08A4335730}" type="datetimeFigureOut">
              <a:rPr lang="en-ID" smtClean="0"/>
              <a:pPr/>
              <a:t>22/02/2022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4811-B749-4BE3-BEA6-D005A3DD1009}" type="slidenum">
              <a:rPr lang="en-ID" smtClean="0"/>
              <a:pPr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35C1-55A1-4695-B4BE-5D08A4335730}" type="datetimeFigureOut">
              <a:rPr lang="en-ID" smtClean="0"/>
              <a:pPr/>
              <a:t>22/02/2022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4811-B749-4BE3-BEA6-D005A3DD1009}" type="slidenum">
              <a:rPr lang="en-ID" smtClean="0"/>
              <a:pPr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3FC35C1-55A1-4695-B4BE-5D08A4335730}" type="datetimeFigureOut">
              <a:rPr lang="en-ID" smtClean="0"/>
              <a:pPr/>
              <a:t>22/02/2022</a:t>
            </a:fld>
            <a:endParaRPr lang="en-ID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953E4811-B749-4BE3-BEA6-D005A3DD1009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35C1-55A1-4695-B4BE-5D08A4335730}" type="datetimeFigureOut">
              <a:rPr lang="en-ID" smtClean="0"/>
              <a:pPr/>
              <a:t>22/02/2022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4811-B749-4BE3-BEA6-D005A3DD1009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05200"/>
            <a:ext cx="105664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958864"/>
            <a:ext cx="105664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914400" y="4916993"/>
            <a:ext cx="105664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35C1-55A1-4695-B4BE-5D08A4335730}" type="datetimeFigureOut">
              <a:rPr lang="en-ID" smtClean="0"/>
              <a:pPr/>
              <a:t>22/02/2022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4811-B749-4BE3-BEA6-D005A3DD1009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609600" y="1524000"/>
            <a:ext cx="5413248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6197600" y="1524000"/>
            <a:ext cx="5413248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4811-B749-4BE3-BEA6-D005A3DD1009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35C1-55A1-4695-B4BE-5D08A4335730}" type="datetimeFigureOut">
              <a:rPr lang="en-ID" smtClean="0"/>
              <a:pPr/>
              <a:t>22/02/2022</a:t>
            </a:fld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99593"/>
            <a:ext cx="5386917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609600" y="2201896"/>
            <a:ext cx="53848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6199717" y="2201896"/>
            <a:ext cx="53848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6197600" y="1399593"/>
            <a:ext cx="5386917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50593" y="2180219"/>
            <a:ext cx="499872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39840" y="2180219"/>
            <a:ext cx="499872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35C1-55A1-4695-B4BE-5D08A4335730}" type="datetimeFigureOut">
              <a:rPr lang="en-ID" smtClean="0"/>
              <a:pPr/>
              <a:t>22/02/2022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4811-B749-4BE3-BEA6-D005A3DD1009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35C1-55A1-4695-B4BE-5D08A4335730}" type="datetimeFigureOut">
              <a:rPr lang="en-ID" smtClean="0"/>
              <a:pPr/>
              <a:t>22/02/2022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4811-B749-4BE3-BEA6-D005A3DD1009}" type="slidenum">
              <a:rPr lang="en-ID" smtClean="0"/>
              <a:pPr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609600" y="457200"/>
            <a:ext cx="83312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42400" y="1600200"/>
            <a:ext cx="2645664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9042400" y="457200"/>
            <a:ext cx="26416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3FC35C1-55A1-4695-B4BE-5D08A4335730}" type="datetimeFigureOut">
              <a:rPr lang="en-ID" smtClean="0"/>
              <a:pPr/>
              <a:t>22/02/2022</a:t>
            </a:fld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53E4811-B749-4BE3-BEA6-D005A3DD1009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9200" y="457200"/>
            <a:ext cx="2743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457200"/>
            <a:ext cx="80264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9200" y="1600200"/>
            <a:ext cx="27432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35C1-55A1-4695-B4BE-5D08A4335730}" type="datetimeFigureOut">
              <a:rPr lang="en-ID" smtClean="0"/>
              <a:pPr/>
              <a:t>22/02/2022</a:t>
            </a:fld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3E4811-B749-4BE3-BEA6-D005A3DD1009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109728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7721600" y="6203667"/>
            <a:ext cx="34544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3FC35C1-55A1-4695-B4BE-5D08A4335730}" type="datetimeFigureOut">
              <a:rPr lang="en-ID" smtClean="0"/>
              <a:pPr/>
              <a:t>22/02/2022</a:t>
            </a:fld>
            <a:endParaRPr lang="en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844800" y="6203667"/>
            <a:ext cx="47752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214100" y="6181531"/>
            <a:ext cx="8128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953E4811-B749-4BE3-BEA6-D005A3DD1009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Yola</a:t>
            </a:r>
            <a:r>
              <a:rPr lang="en-US" dirty="0" smtClean="0"/>
              <a:t> </a:t>
            </a:r>
            <a:r>
              <a:rPr lang="en-US" dirty="0" err="1" smtClean="0"/>
              <a:t>Desnera</a:t>
            </a:r>
            <a:r>
              <a:rPr lang="en-US" dirty="0" smtClean="0"/>
              <a:t> </a:t>
            </a:r>
            <a:r>
              <a:rPr lang="en-US" dirty="0" err="1" smtClean="0"/>
              <a:t>Putri</a:t>
            </a:r>
            <a:r>
              <a:rPr lang="en-US" dirty="0" smtClean="0"/>
              <a:t>, </a:t>
            </a:r>
            <a:r>
              <a:rPr lang="en-US" dirty="0" err="1" smtClean="0"/>
              <a:t>M.Farm</a:t>
            </a:r>
            <a:r>
              <a:rPr lang="en-US" dirty="0" smtClean="0"/>
              <a:t>., Apt.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smtClean="0"/>
              <a:t>AGAMA ISLAM DAN HUBUNGANNYA DENGAN </a:t>
            </a:r>
            <a:r>
              <a:rPr lang="en-ID" dirty="0" smtClean="0"/>
              <a:t>AGAMA </a:t>
            </a:r>
            <a:r>
              <a:rPr lang="en-ID" dirty="0" smtClean="0"/>
              <a:t>LAIN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Konten 2">
            <a:extLst>
              <a:ext uri="{FF2B5EF4-FFF2-40B4-BE49-F238E27FC236}">
                <a16:creationId xmlns="" xmlns:a16="http://schemas.microsoft.com/office/drawing/2014/main" id="{E1F6CAC2-E133-4486-A25A-6338721FE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4557"/>
            <a:ext cx="10515600" cy="5832406"/>
          </a:xfrm>
        </p:spPr>
        <p:txBody>
          <a:bodyPr/>
          <a:lstStyle/>
          <a:p>
            <a:pPr marL="0" indent="0">
              <a:buNone/>
            </a:pPr>
            <a:r>
              <a:rPr lang="en-ID" dirty="0"/>
              <a:t>3. KEDUDUKAN ISLAM DIANTARA AGAMA - AGAMA DI DUNIA</a:t>
            </a:r>
          </a:p>
          <a:p>
            <a:pPr marL="514350" indent="-514350">
              <a:buAutoNum type="alphaUcPeriod"/>
            </a:pPr>
            <a:r>
              <a:rPr lang="en-ID" dirty="0" err="1"/>
              <a:t>Pengertian</a:t>
            </a:r>
            <a:r>
              <a:rPr lang="en-ID" dirty="0"/>
              <a:t> </a:t>
            </a:r>
            <a:r>
              <a:rPr lang="en-ID" dirty="0" err="1"/>
              <a:t>Pluralisme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*</a:t>
            </a:r>
            <a:r>
              <a:rPr lang="en-ID" dirty="0" err="1"/>
              <a:t>Terdiri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: plural = </a:t>
            </a:r>
            <a:r>
              <a:rPr lang="en-ID" dirty="0" err="1"/>
              <a:t>beragam</a:t>
            </a:r>
            <a:r>
              <a:rPr lang="en-ID" dirty="0"/>
              <a:t> </a:t>
            </a:r>
          </a:p>
          <a:p>
            <a:pPr marL="0" indent="0">
              <a:buNone/>
            </a:pPr>
            <a:r>
              <a:rPr lang="en-ID" dirty="0"/>
              <a:t>                       </a:t>
            </a:r>
            <a:r>
              <a:rPr lang="en-ID" dirty="0" err="1"/>
              <a:t>isme</a:t>
            </a:r>
            <a:r>
              <a:rPr lang="en-ID" dirty="0"/>
              <a:t>   = </a:t>
            </a:r>
            <a:r>
              <a:rPr lang="en-ID" dirty="0" err="1"/>
              <a:t>paham</a:t>
            </a:r>
            <a:r>
              <a:rPr lang="en-ID" dirty="0"/>
              <a:t> ; </a:t>
            </a:r>
            <a:r>
              <a:rPr lang="en-ID" dirty="0" err="1"/>
              <a:t>beragam</a:t>
            </a:r>
            <a:r>
              <a:rPr lang="en-ID" dirty="0"/>
              <a:t> </a:t>
            </a:r>
            <a:r>
              <a:rPr lang="en-ID" dirty="0" err="1"/>
              <a:t>pemahaman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bermacam</a:t>
            </a:r>
            <a:r>
              <a:rPr lang="en-ID" dirty="0"/>
              <a:t>- </a:t>
            </a:r>
            <a:r>
              <a:rPr lang="en-ID" dirty="0" err="1"/>
              <a:t>macam</a:t>
            </a:r>
            <a:r>
              <a:rPr lang="en-ID" dirty="0"/>
              <a:t> </a:t>
            </a:r>
            <a:r>
              <a:rPr lang="en-ID" dirty="0" err="1"/>
              <a:t>paham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/>
              <a:t>*</a:t>
            </a:r>
            <a:r>
              <a:rPr lang="en-ID" dirty="0" err="1"/>
              <a:t>berasal</a:t>
            </a:r>
            <a:r>
              <a:rPr lang="en-ID" dirty="0"/>
              <a:t> </a:t>
            </a:r>
            <a:r>
              <a:rPr lang="en-ID" dirty="0" err="1"/>
              <a:t>bari</a:t>
            </a:r>
            <a:r>
              <a:rPr lang="en-ID" dirty="0"/>
              <a:t> Bahasa </a:t>
            </a:r>
            <a:r>
              <a:rPr lang="en-ID" dirty="0" err="1"/>
              <a:t>inggris</a:t>
            </a:r>
            <a:r>
              <a:rPr lang="en-ID" dirty="0"/>
              <a:t> </a:t>
            </a:r>
            <a:r>
              <a:rPr lang="en-ID" dirty="0">
                <a:sym typeface="Wingdings" panose="05000000000000000000" pitchFamily="2" charset="2"/>
              </a:rPr>
              <a:t> </a:t>
            </a:r>
            <a:r>
              <a:rPr lang="en-ID" dirty="0" err="1">
                <a:sym typeface="Wingdings" panose="05000000000000000000" pitchFamily="2" charset="2"/>
              </a:rPr>
              <a:t>jama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atau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labih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dari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satu</a:t>
            </a:r>
            <a:endParaRPr lang="en-ID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D" dirty="0">
                <a:sym typeface="Wingdings" panose="05000000000000000000" pitchFamily="2" charset="2"/>
              </a:rPr>
              <a:t>*- </a:t>
            </a:r>
            <a:r>
              <a:rPr lang="en-ID" dirty="0" err="1">
                <a:sym typeface="Wingdings" panose="05000000000000000000" pitchFamily="2" charset="2"/>
              </a:rPr>
              <a:t>Kamus</a:t>
            </a:r>
            <a:r>
              <a:rPr lang="en-ID" dirty="0">
                <a:sym typeface="Wingdings" panose="05000000000000000000" pitchFamily="2" charset="2"/>
              </a:rPr>
              <a:t> oxford : </a:t>
            </a:r>
            <a:r>
              <a:rPr lang="en-ID" dirty="0" err="1">
                <a:sym typeface="Wingdings" panose="05000000000000000000" pitchFamily="2" charset="2"/>
              </a:rPr>
              <a:t>kehidupan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suatu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masyarakat</a:t>
            </a:r>
            <a:r>
              <a:rPr lang="en-ID" dirty="0">
                <a:sym typeface="Wingdings" panose="05000000000000000000" pitchFamily="2" charset="2"/>
              </a:rPr>
              <a:t> yang </a:t>
            </a:r>
            <a:r>
              <a:rPr lang="en-ID" dirty="0" err="1">
                <a:sym typeface="Wingdings" panose="05000000000000000000" pitchFamily="2" charset="2"/>
              </a:rPr>
              <a:t>dibentuk</a:t>
            </a:r>
            <a:r>
              <a:rPr lang="en-ID" dirty="0">
                <a:sym typeface="Wingdings" panose="05000000000000000000" pitchFamily="2" charset="2"/>
              </a:rPr>
              <a:t> oleh kelompok2suku </a:t>
            </a:r>
            <a:r>
              <a:rPr lang="en-ID" dirty="0" err="1">
                <a:sym typeface="Wingdings" panose="05000000000000000000" pitchFamily="2" charset="2"/>
              </a:rPr>
              <a:t>bangsa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yg</a:t>
            </a:r>
            <a:r>
              <a:rPr lang="en-ID" dirty="0">
                <a:sym typeface="Wingdings" panose="05000000000000000000" pitchFamily="2" charset="2"/>
              </a:rPr>
              <a:t> ber-beda2, </a:t>
            </a:r>
            <a:r>
              <a:rPr lang="en-ID" dirty="0" err="1">
                <a:sym typeface="Wingdings" panose="05000000000000000000" pitchFamily="2" charset="2"/>
              </a:rPr>
              <a:t>dimana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kelompok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tsb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mempunyai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kehidupan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politik</a:t>
            </a:r>
            <a:r>
              <a:rPr lang="en-ID" dirty="0">
                <a:sym typeface="Wingdings" panose="05000000000000000000" pitchFamily="2" charset="2"/>
              </a:rPr>
              <a:t> dan agama </a:t>
            </a:r>
            <a:r>
              <a:rPr lang="en-ID" dirty="0" err="1">
                <a:sym typeface="Wingdings" panose="05000000000000000000" pitchFamily="2" charset="2"/>
              </a:rPr>
              <a:t>yg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berbeda</a:t>
            </a:r>
            <a:endParaRPr lang="en-ID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D" dirty="0">
                <a:sym typeface="Wingdings" panose="05000000000000000000" pitchFamily="2" charset="2"/>
              </a:rPr>
              <a:t>  - </a:t>
            </a:r>
            <a:r>
              <a:rPr lang="en-ID" dirty="0" err="1">
                <a:sym typeface="Wingdings" panose="05000000000000000000" pitchFamily="2" charset="2"/>
              </a:rPr>
              <a:t>menerima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prinsip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bahwa</a:t>
            </a:r>
            <a:r>
              <a:rPr lang="en-ID" dirty="0">
                <a:sym typeface="Wingdings" panose="05000000000000000000" pitchFamily="2" charset="2"/>
              </a:rPr>
              <a:t> kelompok2 </a:t>
            </a:r>
            <a:r>
              <a:rPr lang="en-ID" dirty="0" err="1">
                <a:sym typeface="Wingdings" panose="05000000000000000000" pitchFamily="2" charset="2"/>
              </a:rPr>
              <a:t>dapat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hidup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secara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rukun</a:t>
            </a:r>
            <a:r>
              <a:rPr lang="en-ID" dirty="0">
                <a:sym typeface="Wingdings" panose="05000000000000000000" pitchFamily="2" charset="2"/>
              </a:rPr>
              <a:t> dan </a:t>
            </a:r>
            <a:r>
              <a:rPr lang="en-ID" dirty="0" err="1">
                <a:sym typeface="Wingdings" panose="05000000000000000000" pitchFamily="2" charset="2"/>
              </a:rPr>
              <a:t>damai</a:t>
            </a:r>
            <a:endParaRPr lang="en-ID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="" xmlns:p14="http://schemas.microsoft.com/office/powerpoint/2010/main" val="351159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Konten 2">
            <a:extLst>
              <a:ext uri="{FF2B5EF4-FFF2-40B4-BE49-F238E27FC236}">
                <a16:creationId xmlns="" xmlns:a16="http://schemas.microsoft.com/office/drawing/2014/main" id="{70E4A89D-8D94-48F2-8A57-F7E936F57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1304"/>
            <a:ext cx="10515600" cy="58456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D" dirty="0"/>
              <a:t>2. Islam dan </a:t>
            </a:r>
            <a:r>
              <a:rPr lang="en-ID" dirty="0" err="1"/>
              <a:t>Pluralisme</a:t>
            </a:r>
            <a:r>
              <a:rPr lang="en-ID" dirty="0"/>
              <a:t> agama</a:t>
            </a:r>
          </a:p>
          <a:p>
            <a:pPr marL="0" indent="0">
              <a:buNone/>
            </a:pPr>
            <a:r>
              <a:rPr lang="en-ID" dirty="0"/>
              <a:t>*</a:t>
            </a:r>
            <a:r>
              <a:rPr lang="en-ID" dirty="0" err="1"/>
              <a:t>Pluralisme</a:t>
            </a:r>
            <a:r>
              <a:rPr lang="en-ID" dirty="0"/>
              <a:t> agama </a:t>
            </a:r>
            <a:r>
              <a:rPr lang="en-ID" dirty="0" err="1"/>
              <a:t>terdiri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pluralisme</a:t>
            </a:r>
            <a:r>
              <a:rPr lang="en-ID" dirty="0"/>
              <a:t> dan agama, </a:t>
            </a:r>
            <a:r>
              <a:rPr lang="en-ID" dirty="0" err="1"/>
              <a:t>atau</a:t>
            </a:r>
            <a:r>
              <a:rPr lang="en-ID" dirty="0"/>
              <a:t> al-</a:t>
            </a:r>
            <a:r>
              <a:rPr lang="en-ID" dirty="0" err="1"/>
              <a:t>t”addudiyyah</a:t>
            </a:r>
            <a:r>
              <a:rPr lang="en-ID" dirty="0"/>
              <a:t> al –</a:t>
            </a:r>
            <a:r>
              <a:rPr lang="en-ID" dirty="0" err="1"/>
              <a:t>dinniyah</a:t>
            </a:r>
            <a:r>
              <a:rPr lang="en-ID" dirty="0"/>
              <a:t>”, “</a:t>
            </a:r>
            <a:r>
              <a:rPr lang="en-ID" dirty="0" err="1" smtClean="0"/>
              <a:t>religius</a:t>
            </a:r>
            <a:r>
              <a:rPr lang="en-ID" dirty="0" smtClean="0"/>
              <a:t> </a:t>
            </a:r>
            <a:r>
              <a:rPr lang="en-ID" dirty="0" err="1"/>
              <a:t>pluralisme</a:t>
            </a:r>
            <a:r>
              <a:rPr lang="en-ID" dirty="0"/>
              <a:t>”</a:t>
            </a:r>
          </a:p>
          <a:p>
            <a:pPr marL="0" indent="0">
              <a:buNone/>
            </a:pPr>
            <a:r>
              <a:rPr lang="en-ID" dirty="0"/>
              <a:t>*</a:t>
            </a:r>
            <a:r>
              <a:rPr lang="en-ID" dirty="0" err="1"/>
              <a:t>Istilah</a:t>
            </a:r>
            <a:r>
              <a:rPr lang="en-ID" dirty="0"/>
              <a:t> </a:t>
            </a:r>
            <a:r>
              <a:rPr lang="en-ID" dirty="0" err="1"/>
              <a:t>pluralisme</a:t>
            </a:r>
            <a:r>
              <a:rPr lang="en-ID" dirty="0"/>
              <a:t> agama </a:t>
            </a:r>
            <a:r>
              <a:rPr lang="en-ID" dirty="0" err="1"/>
              <a:t>jangan</a:t>
            </a:r>
            <a:r>
              <a:rPr lang="en-ID" dirty="0"/>
              <a:t> </a:t>
            </a:r>
            <a:r>
              <a:rPr lang="en-ID" dirty="0" err="1"/>
              <a:t>disamakan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istilah</a:t>
            </a:r>
            <a:r>
              <a:rPr lang="en-ID" dirty="0"/>
              <a:t> </a:t>
            </a:r>
            <a:r>
              <a:rPr lang="en-ID" dirty="0" err="1"/>
              <a:t>toleransi</a:t>
            </a:r>
            <a:r>
              <a:rPr lang="en-ID" dirty="0"/>
              <a:t>, </a:t>
            </a:r>
            <a:r>
              <a:rPr lang="en-ID" dirty="0" err="1"/>
              <a:t>saling</a:t>
            </a:r>
            <a:r>
              <a:rPr lang="en-ID" dirty="0"/>
              <a:t> </a:t>
            </a:r>
            <a:r>
              <a:rPr lang="en-ID" dirty="0" err="1"/>
              <a:t>menghormati</a:t>
            </a:r>
            <a:r>
              <a:rPr lang="en-ID" dirty="0"/>
              <a:t> </a:t>
            </a:r>
            <a:r>
              <a:rPr lang="en-ID" dirty="0" err="1"/>
              <a:t>dsb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/>
              <a:t>*</a:t>
            </a:r>
            <a:r>
              <a:rPr lang="en-ID" dirty="0" err="1"/>
              <a:t>Menurut</a:t>
            </a:r>
            <a:r>
              <a:rPr lang="en-ID" dirty="0"/>
              <a:t> John Hick ; </a:t>
            </a:r>
            <a:r>
              <a:rPr lang="en-ID" dirty="0" err="1"/>
              <a:t>pluralisme</a:t>
            </a:r>
            <a:r>
              <a:rPr lang="en-ID" dirty="0"/>
              <a:t> agama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gagasan</a:t>
            </a:r>
            <a:r>
              <a:rPr lang="en-ID" dirty="0"/>
              <a:t> agama2 </a:t>
            </a:r>
            <a:r>
              <a:rPr lang="en-ID" dirty="0" err="1"/>
              <a:t>besar</a:t>
            </a:r>
            <a:r>
              <a:rPr lang="en-ID" dirty="0"/>
              <a:t> di dunia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persepsi</a:t>
            </a:r>
            <a:r>
              <a:rPr lang="en-ID" dirty="0"/>
              <a:t> dan </a:t>
            </a:r>
            <a:r>
              <a:rPr lang="en-ID" dirty="0" err="1"/>
              <a:t>konsepsi</a:t>
            </a:r>
            <a:r>
              <a:rPr lang="en-ID" dirty="0"/>
              <a:t> </a:t>
            </a:r>
            <a:r>
              <a:rPr lang="en-ID" dirty="0" err="1"/>
              <a:t>yg</a:t>
            </a:r>
            <a:r>
              <a:rPr lang="en-ID" dirty="0"/>
              <a:t> </a:t>
            </a:r>
            <a:r>
              <a:rPr lang="en-ID" dirty="0" err="1"/>
              <a:t>berbeda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:</a:t>
            </a:r>
            <a:r>
              <a:rPr lang="en-ID" dirty="0" err="1"/>
              <a:t>respon</a:t>
            </a:r>
            <a:r>
              <a:rPr lang="en-ID" dirty="0"/>
              <a:t> </a:t>
            </a:r>
            <a:r>
              <a:rPr lang="en-ID" dirty="0" err="1"/>
              <a:t>yg</a:t>
            </a:r>
            <a:r>
              <a:rPr lang="en-ID" dirty="0"/>
              <a:t> </a:t>
            </a:r>
            <a:r>
              <a:rPr lang="en-ID" dirty="0" err="1"/>
              <a:t>beragam</a:t>
            </a:r>
            <a:r>
              <a:rPr lang="en-ID" dirty="0"/>
              <a:t> </a:t>
            </a:r>
            <a:r>
              <a:rPr lang="en-ID" dirty="0" err="1"/>
              <a:t>thd</a:t>
            </a:r>
            <a:r>
              <a:rPr lang="en-ID" dirty="0"/>
              <a:t> yang real </a:t>
            </a:r>
            <a:r>
              <a:rPr lang="en-ID" dirty="0" err="1"/>
              <a:t>atau</a:t>
            </a:r>
            <a:r>
              <a:rPr lang="en-ID" dirty="0"/>
              <a:t> yang </a:t>
            </a:r>
            <a:r>
              <a:rPr lang="en-ID" dirty="0" err="1"/>
              <a:t>maha</a:t>
            </a:r>
            <a:r>
              <a:rPr lang="en-ID" dirty="0"/>
              <a:t> </a:t>
            </a:r>
            <a:r>
              <a:rPr lang="en-ID" dirty="0" err="1"/>
              <a:t>agung</a:t>
            </a:r>
            <a:r>
              <a:rPr lang="en-ID" dirty="0"/>
              <a:t> </a:t>
            </a:r>
            <a:r>
              <a:rPr lang="en-ID" dirty="0" err="1"/>
              <a:t>dst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*Fatwa MUI no. 7/</a:t>
            </a:r>
            <a:r>
              <a:rPr lang="en-ID" dirty="0" err="1"/>
              <a:t>Munas</a:t>
            </a:r>
            <a:r>
              <a:rPr lang="en-ID" dirty="0"/>
              <a:t> VII/MUI/II/2005 : </a:t>
            </a:r>
            <a:r>
              <a:rPr lang="en-ID" dirty="0" err="1"/>
              <a:t>tentang</a:t>
            </a:r>
            <a:r>
              <a:rPr lang="en-ID" dirty="0"/>
              <a:t> </a:t>
            </a:r>
            <a:r>
              <a:rPr lang="en-ID" dirty="0" err="1"/>
              <a:t>pluralisme</a:t>
            </a:r>
            <a:r>
              <a:rPr lang="en-ID" dirty="0"/>
              <a:t>, </a:t>
            </a:r>
            <a:r>
              <a:rPr lang="en-ID" dirty="0" err="1"/>
              <a:t>liberalisme</a:t>
            </a:r>
            <a:r>
              <a:rPr lang="en-ID" dirty="0"/>
              <a:t> dan </a:t>
            </a:r>
            <a:r>
              <a:rPr lang="en-ID" dirty="0" err="1"/>
              <a:t>sekulerisme</a:t>
            </a:r>
            <a:r>
              <a:rPr lang="en-ID" dirty="0"/>
              <a:t> agama.</a:t>
            </a:r>
          </a:p>
          <a:p>
            <a:pPr marL="0" indent="0">
              <a:buNone/>
            </a:pPr>
            <a:r>
              <a:rPr lang="en-ID" dirty="0"/>
              <a:t>-</a:t>
            </a:r>
            <a:r>
              <a:rPr lang="en-ID" dirty="0" err="1"/>
              <a:t>Pluralisme</a:t>
            </a:r>
            <a:r>
              <a:rPr lang="en-ID" dirty="0"/>
              <a:t> agama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paham</a:t>
            </a:r>
            <a:r>
              <a:rPr lang="en-ID" dirty="0"/>
              <a:t> </a:t>
            </a:r>
            <a:r>
              <a:rPr lang="en-ID" dirty="0" err="1"/>
              <a:t>yg</a:t>
            </a:r>
            <a:r>
              <a:rPr lang="en-ID" dirty="0"/>
              <a:t> </a:t>
            </a:r>
            <a:r>
              <a:rPr lang="en-ID" dirty="0" err="1"/>
              <a:t>mengajarkan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agama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dan </a:t>
            </a:r>
            <a:r>
              <a:rPr lang="en-ID" dirty="0" err="1"/>
              <a:t>karenanya</a:t>
            </a:r>
            <a:r>
              <a:rPr lang="en-ID" dirty="0"/>
              <a:t> </a:t>
            </a:r>
            <a:r>
              <a:rPr lang="en-ID" dirty="0" err="1"/>
              <a:t>kebenaran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agama </a:t>
            </a:r>
            <a:r>
              <a:rPr lang="en-ID" dirty="0" err="1"/>
              <a:t>adalah</a:t>
            </a:r>
            <a:r>
              <a:rPr lang="en-ID" dirty="0"/>
              <a:t> relative, Karena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pemeluk</a:t>
            </a:r>
            <a:r>
              <a:rPr lang="en-ID" dirty="0"/>
              <a:t> </a:t>
            </a:r>
            <a:r>
              <a:rPr lang="en-ID" dirty="0" smtClean="0"/>
              <a:t>agama </a:t>
            </a:r>
            <a:r>
              <a:rPr lang="en-ID" dirty="0" err="1" smtClean="0"/>
              <a:t>tidak</a:t>
            </a:r>
            <a:r>
              <a:rPr lang="en-ID" dirty="0" smtClean="0"/>
              <a:t> </a:t>
            </a:r>
            <a:r>
              <a:rPr lang="en-ID" dirty="0" err="1"/>
              <a:t>boleh</a:t>
            </a:r>
            <a:r>
              <a:rPr lang="en-ID" dirty="0"/>
              <a:t> </a:t>
            </a:r>
            <a:r>
              <a:rPr lang="en-ID" dirty="0" err="1"/>
              <a:t>mengklaim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agamanya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 </a:t>
            </a:r>
            <a:r>
              <a:rPr lang="en-ID" dirty="0" err="1"/>
              <a:t>yg</a:t>
            </a:r>
            <a:r>
              <a:rPr lang="en-ID" dirty="0"/>
              <a:t> </a:t>
            </a:r>
            <a:r>
              <a:rPr lang="en-ID" dirty="0" err="1"/>
              <a:t>benar</a:t>
            </a:r>
            <a:r>
              <a:rPr lang="en-ID" dirty="0"/>
              <a:t>, </a:t>
            </a:r>
            <a:r>
              <a:rPr lang="en-ID" dirty="0" err="1"/>
              <a:t>sedangkan</a:t>
            </a:r>
            <a:r>
              <a:rPr lang="en-ID" dirty="0"/>
              <a:t> agama lain salah.</a:t>
            </a:r>
          </a:p>
        </p:txBody>
      </p:sp>
    </p:spTree>
    <p:extLst>
      <p:ext uri="{BB962C8B-B14F-4D97-AF65-F5344CB8AC3E}">
        <p14:creationId xmlns="" xmlns:p14="http://schemas.microsoft.com/office/powerpoint/2010/main" val="172194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Konten 2">
            <a:extLst>
              <a:ext uri="{FF2B5EF4-FFF2-40B4-BE49-F238E27FC236}">
                <a16:creationId xmlns="" xmlns:a16="http://schemas.microsoft.com/office/drawing/2014/main" id="{AF0D6AAA-6FD7-40CE-AFE1-8F26EED40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4313"/>
            <a:ext cx="10515600" cy="579265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ID" b="1" dirty="0" err="1">
                <a:solidFill>
                  <a:srgbClr val="FF0000"/>
                </a:solidFill>
              </a:rPr>
              <a:t>Pluralisme</a:t>
            </a:r>
            <a:r>
              <a:rPr lang="en-ID" b="1" dirty="0">
                <a:solidFill>
                  <a:srgbClr val="FF0000"/>
                </a:solidFill>
              </a:rPr>
              <a:t> juga </a:t>
            </a:r>
            <a:r>
              <a:rPr lang="en-ID" b="1" dirty="0" err="1">
                <a:solidFill>
                  <a:srgbClr val="FF0000"/>
                </a:solidFill>
              </a:rPr>
              <a:t>mengajarkan</a:t>
            </a:r>
            <a:r>
              <a:rPr lang="en-ID" b="1" dirty="0">
                <a:solidFill>
                  <a:srgbClr val="FF0000"/>
                </a:solidFill>
              </a:rPr>
              <a:t> </a:t>
            </a:r>
            <a:r>
              <a:rPr lang="en-ID" b="1" dirty="0" err="1">
                <a:solidFill>
                  <a:srgbClr val="FF0000"/>
                </a:solidFill>
              </a:rPr>
              <a:t>bahwa</a:t>
            </a:r>
            <a:r>
              <a:rPr lang="en-ID" b="1" dirty="0">
                <a:solidFill>
                  <a:srgbClr val="FF0000"/>
                </a:solidFill>
              </a:rPr>
              <a:t> </a:t>
            </a:r>
            <a:r>
              <a:rPr lang="en-ID" b="1" dirty="0" err="1">
                <a:solidFill>
                  <a:srgbClr val="FF0000"/>
                </a:solidFill>
              </a:rPr>
              <a:t>semua</a:t>
            </a:r>
            <a:r>
              <a:rPr lang="en-ID" b="1" dirty="0">
                <a:solidFill>
                  <a:srgbClr val="FF0000"/>
                </a:solidFill>
              </a:rPr>
              <a:t> </a:t>
            </a:r>
            <a:r>
              <a:rPr lang="en-ID" b="1" dirty="0" err="1">
                <a:solidFill>
                  <a:srgbClr val="FF0000"/>
                </a:solidFill>
              </a:rPr>
              <a:t>pemeluk</a:t>
            </a:r>
            <a:r>
              <a:rPr lang="en-ID" b="1" dirty="0">
                <a:solidFill>
                  <a:srgbClr val="FF0000"/>
                </a:solidFill>
              </a:rPr>
              <a:t> agama </a:t>
            </a:r>
            <a:r>
              <a:rPr lang="en-ID" b="1" dirty="0" err="1">
                <a:solidFill>
                  <a:srgbClr val="FF0000"/>
                </a:solidFill>
              </a:rPr>
              <a:t>akan</a:t>
            </a:r>
            <a:r>
              <a:rPr lang="en-ID" b="1" dirty="0">
                <a:solidFill>
                  <a:srgbClr val="FF0000"/>
                </a:solidFill>
              </a:rPr>
              <a:t> </a:t>
            </a:r>
            <a:r>
              <a:rPr lang="en-ID" b="1" dirty="0" err="1">
                <a:solidFill>
                  <a:srgbClr val="FF0000"/>
                </a:solidFill>
              </a:rPr>
              <a:t>masuk</a:t>
            </a:r>
            <a:r>
              <a:rPr lang="en-ID" b="1" dirty="0">
                <a:solidFill>
                  <a:srgbClr val="FF0000"/>
                </a:solidFill>
              </a:rPr>
              <a:t> dan </a:t>
            </a:r>
            <a:r>
              <a:rPr lang="en-ID" b="1" dirty="0" err="1">
                <a:solidFill>
                  <a:srgbClr val="FF0000"/>
                </a:solidFill>
              </a:rPr>
              <a:t>berdampingan</a:t>
            </a:r>
            <a:r>
              <a:rPr lang="en-ID" b="1" dirty="0">
                <a:solidFill>
                  <a:srgbClr val="FF0000"/>
                </a:solidFill>
              </a:rPr>
              <a:t> di </a:t>
            </a:r>
            <a:r>
              <a:rPr lang="en-ID" b="1" dirty="0" err="1">
                <a:solidFill>
                  <a:srgbClr val="FF0000"/>
                </a:solidFill>
              </a:rPr>
              <a:t>syurga</a:t>
            </a:r>
            <a:r>
              <a:rPr lang="en-ID" b="1" dirty="0">
                <a:solidFill>
                  <a:srgbClr val="FF0000"/>
                </a:solidFill>
              </a:rPr>
              <a:t>. MUI </a:t>
            </a:r>
            <a:r>
              <a:rPr lang="en-ID" b="1" dirty="0" err="1">
                <a:solidFill>
                  <a:srgbClr val="FF0000"/>
                </a:solidFill>
              </a:rPr>
              <a:t>menilai</a:t>
            </a:r>
            <a:r>
              <a:rPr lang="en-ID" b="1" dirty="0">
                <a:solidFill>
                  <a:srgbClr val="FF0000"/>
                </a:solidFill>
              </a:rPr>
              <a:t> </a:t>
            </a:r>
            <a:r>
              <a:rPr lang="en-ID" b="1" dirty="0" err="1">
                <a:solidFill>
                  <a:srgbClr val="FF0000"/>
                </a:solidFill>
              </a:rPr>
              <a:t>paham</a:t>
            </a:r>
            <a:r>
              <a:rPr lang="en-ID" b="1" dirty="0">
                <a:solidFill>
                  <a:srgbClr val="FF0000"/>
                </a:solidFill>
              </a:rPr>
              <a:t> </a:t>
            </a:r>
            <a:r>
              <a:rPr lang="en-ID" b="1" dirty="0" err="1">
                <a:solidFill>
                  <a:srgbClr val="FF0000"/>
                </a:solidFill>
              </a:rPr>
              <a:t>tersebut</a:t>
            </a:r>
            <a:r>
              <a:rPr lang="en-ID" b="1" dirty="0">
                <a:solidFill>
                  <a:srgbClr val="FF0000"/>
                </a:solidFill>
              </a:rPr>
              <a:t> </a:t>
            </a:r>
            <a:r>
              <a:rPr lang="en-ID" b="1" dirty="0" err="1">
                <a:solidFill>
                  <a:srgbClr val="FF0000"/>
                </a:solidFill>
              </a:rPr>
              <a:t>bertentangan</a:t>
            </a:r>
            <a:r>
              <a:rPr lang="en-ID" b="1" dirty="0">
                <a:solidFill>
                  <a:srgbClr val="FF0000"/>
                </a:solidFill>
              </a:rPr>
              <a:t> </a:t>
            </a:r>
            <a:r>
              <a:rPr lang="en-ID" b="1" dirty="0" err="1">
                <a:solidFill>
                  <a:srgbClr val="FF0000"/>
                </a:solidFill>
              </a:rPr>
              <a:t>dengan</a:t>
            </a:r>
            <a:r>
              <a:rPr lang="en-ID" b="1" dirty="0">
                <a:solidFill>
                  <a:srgbClr val="FF0000"/>
                </a:solidFill>
              </a:rPr>
              <a:t> </a:t>
            </a:r>
            <a:r>
              <a:rPr lang="en-ID" b="1" dirty="0" err="1">
                <a:solidFill>
                  <a:srgbClr val="FF0000"/>
                </a:solidFill>
              </a:rPr>
              <a:t>ajaran</a:t>
            </a:r>
            <a:r>
              <a:rPr lang="en-ID" b="1" dirty="0">
                <a:solidFill>
                  <a:srgbClr val="FF0000"/>
                </a:solidFill>
              </a:rPr>
              <a:t> </a:t>
            </a:r>
            <a:r>
              <a:rPr lang="en-ID" b="1" dirty="0" err="1">
                <a:solidFill>
                  <a:srgbClr val="FF0000"/>
                </a:solidFill>
              </a:rPr>
              <a:t>islam</a:t>
            </a:r>
            <a:r>
              <a:rPr lang="en-ID" dirty="0"/>
              <a:t>.</a:t>
            </a:r>
          </a:p>
          <a:p>
            <a:pPr>
              <a:buFontTx/>
              <a:buChar char="-"/>
            </a:pPr>
            <a:endParaRPr lang="en-ID" dirty="0"/>
          </a:p>
          <a:p>
            <a:pPr marL="0" indent="0">
              <a:buNone/>
            </a:pPr>
            <a:r>
              <a:rPr lang="en-ID" dirty="0"/>
              <a:t>3. </a:t>
            </a:r>
            <a:r>
              <a:rPr lang="en-ID" dirty="0" err="1"/>
              <a:t>Hubungan</a:t>
            </a:r>
            <a:r>
              <a:rPr lang="en-ID" dirty="0"/>
              <a:t> Islam </a:t>
            </a:r>
            <a:r>
              <a:rPr lang="en-ID" dirty="0" err="1"/>
              <a:t>Dengan</a:t>
            </a:r>
            <a:r>
              <a:rPr lang="en-ID" dirty="0"/>
              <a:t> Agama Lain</a:t>
            </a:r>
          </a:p>
          <a:p>
            <a:pPr marL="0" indent="0">
              <a:buNone/>
            </a:pPr>
            <a:r>
              <a:rPr lang="en-ID" dirty="0" err="1"/>
              <a:t>Dilihat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hubungan</a:t>
            </a:r>
            <a:r>
              <a:rPr lang="en-ID" dirty="0"/>
              <a:t> moral dan gender yang </a:t>
            </a:r>
            <a:r>
              <a:rPr lang="en-ID" dirty="0" err="1"/>
              <a:t>terdapat</a:t>
            </a:r>
            <a:r>
              <a:rPr lang="en-ID" dirty="0"/>
              <a:t> pada </a:t>
            </a:r>
            <a:r>
              <a:rPr lang="en-ID" dirty="0" err="1"/>
              <a:t>masing-masing</a:t>
            </a:r>
            <a:r>
              <a:rPr lang="en-ID" dirty="0"/>
              <a:t> agama : </a:t>
            </a:r>
          </a:p>
          <a:p>
            <a:pPr marL="514350" indent="-514350">
              <a:buAutoNum type="alphaLcPeriod"/>
            </a:pPr>
            <a:r>
              <a:rPr lang="en-ID" dirty="0" err="1"/>
              <a:t>Ajaran</a:t>
            </a:r>
            <a:r>
              <a:rPr lang="en-ID" dirty="0"/>
              <a:t> Hindu :</a:t>
            </a:r>
          </a:p>
          <a:p>
            <a:pPr marL="0" indent="0">
              <a:buNone/>
            </a:pPr>
            <a:r>
              <a:rPr lang="en-ID" dirty="0"/>
              <a:t>*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keinginan</a:t>
            </a:r>
            <a:r>
              <a:rPr lang="en-ID" dirty="0"/>
              <a:t> 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kesenangan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alamiyah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kodrat</a:t>
            </a:r>
            <a:r>
              <a:rPr lang="en-ID" dirty="0"/>
              <a:t> </a:t>
            </a:r>
            <a:r>
              <a:rPr lang="en-ID" dirty="0" err="1"/>
              <a:t>manusia</a:t>
            </a:r>
            <a:r>
              <a:rPr lang="en-ID" dirty="0"/>
              <a:t>, </a:t>
            </a:r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pengendalian</a:t>
            </a:r>
            <a:r>
              <a:rPr lang="en-ID" dirty="0"/>
              <a:t> </a:t>
            </a:r>
            <a:r>
              <a:rPr lang="en-ID" dirty="0" err="1"/>
              <a:t>hawa</a:t>
            </a:r>
            <a:r>
              <a:rPr lang="en-ID" dirty="0"/>
              <a:t> </a:t>
            </a:r>
            <a:r>
              <a:rPr lang="en-ID" dirty="0" err="1"/>
              <a:t>nafsu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kenikmatan</a:t>
            </a:r>
            <a:r>
              <a:rPr lang="en-ID" dirty="0"/>
              <a:t> </a:t>
            </a:r>
            <a:r>
              <a:rPr lang="en-ID" dirty="0" err="1"/>
              <a:t>tsb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/>
              <a:t>*Wanita </a:t>
            </a:r>
            <a:r>
              <a:rPr lang="en-ID" dirty="0" err="1"/>
              <a:t>diibaratkan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tanah</a:t>
            </a:r>
            <a:r>
              <a:rPr lang="en-ID" dirty="0"/>
              <a:t> dan laki2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benih</a:t>
            </a:r>
            <a:r>
              <a:rPr lang="en-ID" dirty="0"/>
              <a:t>,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terjadinya</a:t>
            </a:r>
            <a:r>
              <a:rPr lang="en-ID" dirty="0"/>
              <a:t> </a:t>
            </a:r>
            <a:r>
              <a:rPr lang="en-ID" dirty="0" err="1"/>
              <a:t>jasad</a:t>
            </a:r>
            <a:r>
              <a:rPr lang="en-ID" dirty="0"/>
              <a:t> </a:t>
            </a:r>
            <a:r>
              <a:rPr lang="en-ID" dirty="0" err="1"/>
              <a:t>badaniyah</a:t>
            </a:r>
            <a:r>
              <a:rPr lang="en-ID" dirty="0"/>
              <a:t> </a:t>
            </a:r>
            <a:r>
              <a:rPr lang="en-ID" dirty="0" err="1"/>
              <a:t>yg</a:t>
            </a:r>
            <a:r>
              <a:rPr lang="en-ID" dirty="0"/>
              <a:t> </a:t>
            </a:r>
            <a:r>
              <a:rPr lang="en-ID" dirty="0" err="1"/>
              <a:t>hidup</a:t>
            </a:r>
            <a:r>
              <a:rPr lang="en-ID" dirty="0"/>
              <a:t> </a:t>
            </a:r>
            <a:r>
              <a:rPr lang="en-ID" dirty="0" err="1"/>
              <a:t>terjadi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hubungan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tanah</a:t>
            </a:r>
            <a:r>
              <a:rPr lang="en-ID" dirty="0"/>
              <a:t> dan </a:t>
            </a:r>
            <a:r>
              <a:rPr lang="en-ID" dirty="0" err="1"/>
              <a:t>benih</a:t>
            </a:r>
            <a:r>
              <a:rPr lang="en-ID" dirty="0"/>
              <a:t>. </a:t>
            </a:r>
          </a:p>
        </p:txBody>
      </p:sp>
    </p:spTree>
    <p:extLst>
      <p:ext uri="{BB962C8B-B14F-4D97-AF65-F5344CB8AC3E}">
        <p14:creationId xmlns="" xmlns:p14="http://schemas.microsoft.com/office/powerpoint/2010/main" val="180924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Konten 2">
            <a:extLst>
              <a:ext uri="{FF2B5EF4-FFF2-40B4-BE49-F238E27FC236}">
                <a16:creationId xmlns="" xmlns:a16="http://schemas.microsoft.com/office/drawing/2014/main" id="{902B778F-B68B-4D37-A8B6-E15CA3B38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548"/>
            <a:ext cx="10515600" cy="58854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D" dirty="0"/>
              <a:t>2. </a:t>
            </a:r>
            <a:r>
              <a:rPr lang="en-ID" dirty="0" err="1"/>
              <a:t>Budha</a:t>
            </a:r>
            <a:endParaRPr lang="en-ID" dirty="0"/>
          </a:p>
          <a:p>
            <a:r>
              <a:rPr lang="en-ID" dirty="0" err="1"/>
              <a:t>Ajaran</a:t>
            </a:r>
            <a:r>
              <a:rPr lang="en-ID" dirty="0"/>
              <a:t> </a:t>
            </a:r>
            <a:r>
              <a:rPr lang="en-ID" dirty="0" err="1"/>
              <a:t>pengendalian</a:t>
            </a:r>
            <a:r>
              <a:rPr lang="en-ID" dirty="0"/>
              <a:t> </a:t>
            </a:r>
            <a:r>
              <a:rPr lang="en-ID" dirty="0" err="1"/>
              <a:t>diri</a:t>
            </a:r>
            <a:r>
              <a:rPr lang="en-ID" dirty="0"/>
              <a:t>, </a:t>
            </a:r>
            <a:r>
              <a:rPr lang="en-ID" dirty="0" err="1"/>
              <a:t>memperturutkan</a:t>
            </a:r>
            <a:r>
              <a:rPr lang="en-ID" dirty="0"/>
              <a:t> </a:t>
            </a:r>
            <a:r>
              <a:rPr lang="en-ID" dirty="0" err="1"/>
              <a:t>hawa</a:t>
            </a:r>
            <a:r>
              <a:rPr lang="en-ID" dirty="0"/>
              <a:t> </a:t>
            </a:r>
            <a:r>
              <a:rPr lang="en-ID" dirty="0" err="1"/>
              <a:t>nafsu</a:t>
            </a:r>
            <a:r>
              <a:rPr lang="en-ID" dirty="0"/>
              <a:t> -</a:t>
            </a:r>
            <a:r>
              <a:rPr lang="en-ID" dirty="0">
                <a:sym typeface="Wingdings" panose="05000000000000000000" pitchFamily="2" charset="2"/>
              </a:rPr>
              <a:t></a:t>
            </a:r>
            <a:r>
              <a:rPr lang="en-ID" dirty="0" err="1">
                <a:sym typeface="Wingdings" panose="05000000000000000000" pitchFamily="2" charset="2"/>
              </a:rPr>
              <a:t>tindakan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kejahatan</a:t>
            </a:r>
            <a:r>
              <a:rPr lang="en-ID" dirty="0">
                <a:sym typeface="Wingdings" panose="05000000000000000000" pitchFamily="2" charset="2"/>
              </a:rPr>
              <a:t>, juga </a:t>
            </a:r>
            <a:r>
              <a:rPr lang="en-ID" dirty="0" err="1">
                <a:sym typeface="Wingdings" panose="05000000000000000000" pitchFamily="2" charset="2"/>
              </a:rPr>
              <a:t>ajaran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larangan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membunuh</a:t>
            </a:r>
            <a:r>
              <a:rPr lang="en-ID" dirty="0">
                <a:sym typeface="Wingdings" panose="05000000000000000000" pitchFamily="2" charset="2"/>
              </a:rPr>
              <a:t>, </a:t>
            </a:r>
            <a:r>
              <a:rPr lang="en-ID" dirty="0" err="1">
                <a:sym typeface="Wingdings" panose="05000000000000000000" pitchFamily="2" charset="2"/>
              </a:rPr>
              <a:t>larangan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mencuri</a:t>
            </a:r>
            <a:r>
              <a:rPr lang="en-ID" dirty="0">
                <a:sym typeface="Wingdings" panose="05000000000000000000" pitchFamily="2" charset="2"/>
              </a:rPr>
              <a:t>, </a:t>
            </a:r>
            <a:r>
              <a:rPr lang="en-ID" dirty="0" err="1">
                <a:sym typeface="Wingdings" panose="05000000000000000000" pitchFamily="2" charset="2"/>
              </a:rPr>
              <a:t>berdusta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dll</a:t>
            </a:r>
            <a:r>
              <a:rPr lang="en-ID" dirty="0">
                <a:sym typeface="Wingdings" panose="05000000000000000000" pitchFamily="2" charset="2"/>
              </a:rPr>
              <a:t>.</a:t>
            </a:r>
          </a:p>
          <a:p>
            <a:r>
              <a:rPr lang="en-ID" dirty="0">
                <a:sym typeface="Wingdings" panose="05000000000000000000" pitchFamily="2" charset="2"/>
              </a:rPr>
              <a:t>*</a:t>
            </a:r>
            <a:r>
              <a:rPr lang="en-ID" dirty="0" err="1">
                <a:sym typeface="Wingdings" panose="05000000000000000000" pitchFamily="2" charset="2"/>
              </a:rPr>
              <a:t>Seorang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istri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berkedudukan</a:t>
            </a:r>
            <a:r>
              <a:rPr lang="en-ID" dirty="0">
                <a:sym typeface="Wingdings" panose="05000000000000000000" pitchFamily="2" charset="2"/>
              </a:rPr>
              <a:t> dan </a:t>
            </a:r>
            <a:r>
              <a:rPr lang="en-ID" dirty="0" err="1">
                <a:sym typeface="Wingdings" panose="05000000000000000000" pitchFamily="2" charset="2"/>
              </a:rPr>
              <a:t>berperan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sangat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besar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dlm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menyukseskan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suaminya</a:t>
            </a:r>
            <a:r>
              <a:rPr lang="en-ID" dirty="0">
                <a:sym typeface="Wingdings" panose="05000000000000000000" pitchFamily="2" charset="2"/>
              </a:rPr>
              <a:t>, </a:t>
            </a:r>
            <a:r>
              <a:rPr lang="en-ID" dirty="0" err="1">
                <a:sym typeface="Wingdings" panose="05000000000000000000" pitchFamily="2" charset="2"/>
              </a:rPr>
              <a:t>memiliki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kewajiban</a:t>
            </a:r>
            <a:r>
              <a:rPr lang="en-ID" dirty="0">
                <a:sym typeface="Wingdings" panose="05000000000000000000" pitchFamily="2" charset="2"/>
              </a:rPr>
              <a:t> dan </a:t>
            </a:r>
            <a:r>
              <a:rPr lang="en-ID" dirty="0" err="1">
                <a:sym typeface="Wingdings" panose="05000000000000000000" pitchFamily="2" charset="2"/>
              </a:rPr>
              <a:t>tanggungjawab</a:t>
            </a:r>
            <a:r>
              <a:rPr lang="en-ID" dirty="0">
                <a:sym typeface="Wingdings" panose="05000000000000000000" pitchFamily="2" charset="2"/>
              </a:rPr>
              <a:t> yang </a:t>
            </a:r>
            <a:r>
              <a:rPr lang="en-ID" dirty="0" err="1">
                <a:sym typeface="Wingdings" panose="05000000000000000000" pitchFamily="2" charset="2"/>
              </a:rPr>
              <a:t>sama</a:t>
            </a:r>
            <a:r>
              <a:rPr lang="en-ID" dirty="0">
                <a:sym typeface="Wingdings" panose="05000000000000000000" pitchFamily="2" charset="2"/>
              </a:rPr>
              <a:t> .</a:t>
            </a:r>
          </a:p>
          <a:p>
            <a:pPr marL="0" indent="0">
              <a:buNone/>
            </a:pPr>
            <a:r>
              <a:rPr lang="en-ID" dirty="0">
                <a:sym typeface="Wingdings" panose="05000000000000000000" pitchFamily="2" charset="2"/>
              </a:rPr>
              <a:t>3. </a:t>
            </a:r>
            <a:r>
              <a:rPr lang="en-ID" dirty="0" err="1">
                <a:sym typeface="Wingdings" panose="05000000000000000000" pitchFamily="2" charset="2"/>
              </a:rPr>
              <a:t>Yahudi</a:t>
            </a:r>
            <a:endParaRPr lang="en-ID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D" dirty="0" err="1">
                <a:sym typeface="Wingdings" panose="05000000000000000000" pitchFamily="2" charset="2"/>
              </a:rPr>
              <a:t>Dibawa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nabi</a:t>
            </a:r>
            <a:r>
              <a:rPr lang="en-ID" dirty="0">
                <a:sym typeface="Wingdings" panose="05000000000000000000" pitchFamily="2" charset="2"/>
              </a:rPr>
              <a:t> Musa, </a:t>
            </a:r>
            <a:r>
              <a:rPr lang="en-ID" dirty="0" err="1">
                <a:sym typeface="Wingdings" panose="05000000000000000000" pitchFamily="2" charset="2"/>
              </a:rPr>
              <a:t>dengan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sepuluh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perintah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Tuhan</a:t>
            </a:r>
            <a:r>
              <a:rPr lang="en-ID" dirty="0">
                <a:sym typeface="Wingdings" panose="05000000000000000000" pitchFamily="2" charset="2"/>
              </a:rPr>
              <a:t> : </a:t>
            </a:r>
            <a:r>
              <a:rPr lang="en-ID" dirty="0" err="1">
                <a:sym typeface="Wingdings" panose="05000000000000000000" pitchFamily="2" charset="2"/>
              </a:rPr>
              <a:t>Pengakuan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terhadap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Tuhan</a:t>
            </a:r>
            <a:r>
              <a:rPr lang="en-ID" dirty="0">
                <a:sym typeface="Wingdings" panose="05000000000000000000" pitchFamily="2" charset="2"/>
              </a:rPr>
              <a:t> YME, </a:t>
            </a:r>
            <a:r>
              <a:rPr lang="en-ID" dirty="0" err="1">
                <a:sym typeface="Wingdings" panose="05000000000000000000" pitchFamily="2" charset="2"/>
              </a:rPr>
              <a:t>larangan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menyekutukan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Tuhan</a:t>
            </a:r>
            <a:r>
              <a:rPr lang="en-ID" dirty="0">
                <a:sym typeface="Wingdings" panose="05000000000000000000" pitchFamily="2" charset="2"/>
              </a:rPr>
              <a:t>, </a:t>
            </a:r>
            <a:r>
              <a:rPr lang="en-ID" dirty="0" err="1">
                <a:sym typeface="Wingdings" panose="05000000000000000000" pitchFamily="2" charset="2"/>
              </a:rPr>
              <a:t>larangan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menyebut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nama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Tuhan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dgn</a:t>
            </a:r>
            <a:r>
              <a:rPr lang="en-ID" dirty="0">
                <a:sym typeface="Wingdings" panose="05000000000000000000" pitchFamily="2" charset="2"/>
              </a:rPr>
              <a:t> kata2 </a:t>
            </a:r>
            <a:r>
              <a:rPr lang="en-ID" dirty="0" err="1">
                <a:sym typeface="Wingdings" panose="05000000000000000000" pitchFamily="2" charset="2"/>
              </a:rPr>
              <a:t>yg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dapat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menyia-nyiakanNya</a:t>
            </a:r>
            <a:r>
              <a:rPr lang="en-ID" dirty="0">
                <a:sym typeface="Wingdings" panose="05000000000000000000" pitchFamily="2" charset="2"/>
              </a:rPr>
              <a:t>, </a:t>
            </a:r>
            <a:r>
              <a:rPr lang="en-ID" dirty="0" err="1">
                <a:sym typeface="Wingdings" panose="05000000000000000000" pitchFamily="2" charset="2"/>
              </a:rPr>
              <a:t>memuliakan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hari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sabtu</a:t>
            </a:r>
            <a:r>
              <a:rPr lang="en-ID" dirty="0">
                <a:sym typeface="Wingdings" panose="05000000000000000000" pitchFamily="2" charset="2"/>
              </a:rPr>
              <a:t>, </a:t>
            </a:r>
            <a:r>
              <a:rPr lang="en-ID" dirty="0" err="1">
                <a:sym typeface="Wingdings" panose="05000000000000000000" pitchFamily="2" charset="2"/>
              </a:rPr>
              <a:t>menghormati</a:t>
            </a:r>
            <a:r>
              <a:rPr lang="en-ID" dirty="0">
                <a:sym typeface="Wingdings" panose="05000000000000000000" pitchFamily="2" charset="2"/>
              </a:rPr>
              <a:t> ayah dan </a:t>
            </a:r>
            <a:r>
              <a:rPr lang="en-ID" dirty="0" err="1">
                <a:sym typeface="Wingdings" panose="05000000000000000000" pitchFamily="2" charset="2"/>
              </a:rPr>
              <a:t>ibu</a:t>
            </a:r>
            <a:r>
              <a:rPr lang="en-ID" dirty="0">
                <a:sym typeface="Wingdings" panose="05000000000000000000" pitchFamily="2" charset="2"/>
              </a:rPr>
              <a:t>, </a:t>
            </a:r>
            <a:r>
              <a:rPr lang="en-ID" dirty="0" err="1">
                <a:sym typeface="Wingdings" panose="05000000000000000000" pitchFamily="2" charset="2"/>
              </a:rPr>
              <a:t>larangan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membunuh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sesama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manusia</a:t>
            </a:r>
            <a:r>
              <a:rPr lang="en-ID" dirty="0">
                <a:sym typeface="Wingdings" panose="05000000000000000000" pitchFamily="2" charset="2"/>
              </a:rPr>
              <a:t>, </a:t>
            </a:r>
            <a:r>
              <a:rPr lang="en-ID" dirty="0" err="1">
                <a:sym typeface="Wingdings" panose="05000000000000000000" pitchFamily="2" charset="2"/>
              </a:rPr>
              <a:t>larangan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zina</a:t>
            </a:r>
            <a:r>
              <a:rPr lang="en-ID" dirty="0">
                <a:sym typeface="Wingdings" panose="05000000000000000000" pitchFamily="2" charset="2"/>
              </a:rPr>
              <a:t>, </a:t>
            </a:r>
            <a:r>
              <a:rPr lang="en-ID" dirty="0" err="1">
                <a:sym typeface="Wingdings" panose="05000000000000000000" pitchFamily="2" charset="2"/>
              </a:rPr>
              <a:t>larangan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 smtClean="0">
                <a:sym typeface="Wingdings" panose="05000000000000000000" pitchFamily="2" charset="2"/>
              </a:rPr>
              <a:t>mencuri</a:t>
            </a:r>
            <a:r>
              <a:rPr lang="en-ID" dirty="0" smtClean="0">
                <a:sym typeface="Wingdings" panose="05000000000000000000" pitchFamily="2" charset="2"/>
              </a:rPr>
              <a:t>, </a:t>
            </a:r>
            <a:r>
              <a:rPr lang="en-ID" dirty="0" err="1">
                <a:sym typeface="Wingdings" panose="05000000000000000000" pitchFamily="2" charset="2"/>
              </a:rPr>
              <a:t>menjadi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saksi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palsu</a:t>
            </a:r>
            <a:r>
              <a:rPr lang="en-ID" dirty="0">
                <a:sym typeface="Wingdings" panose="05000000000000000000" pitchFamily="2" charset="2"/>
              </a:rPr>
              <a:t> , </a:t>
            </a:r>
            <a:r>
              <a:rPr lang="en-ID" dirty="0" err="1">
                <a:sym typeface="Wingdings" panose="05000000000000000000" pitchFamily="2" charset="2"/>
              </a:rPr>
              <a:t>menahan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hawa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nafsu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untuk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memiliki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yg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bukan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miliknya</a:t>
            </a:r>
            <a:r>
              <a:rPr lang="en-ID" dirty="0">
                <a:sym typeface="Wingdings" panose="05000000000000000000" pitchFamily="2" charset="2"/>
              </a:rPr>
              <a:t>.</a:t>
            </a:r>
            <a:endParaRPr lang="en-ID" dirty="0"/>
          </a:p>
        </p:txBody>
      </p:sp>
    </p:spTree>
    <p:extLst>
      <p:ext uri="{BB962C8B-B14F-4D97-AF65-F5344CB8AC3E}">
        <p14:creationId xmlns="" xmlns:p14="http://schemas.microsoft.com/office/powerpoint/2010/main" val="1808079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Konten 2">
            <a:extLst>
              <a:ext uri="{FF2B5EF4-FFF2-40B4-BE49-F238E27FC236}">
                <a16:creationId xmlns="" xmlns:a16="http://schemas.microsoft.com/office/drawing/2014/main" id="{0F7EEBAE-C64A-4A9C-8BF3-016286AA7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574"/>
            <a:ext cx="10515600" cy="5726389"/>
          </a:xfrm>
        </p:spPr>
        <p:txBody>
          <a:bodyPr/>
          <a:lstStyle/>
          <a:p>
            <a:pPr marL="0" indent="0">
              <a:buNone/>
            </a:pPr>
            <a:r>
              <a:rPr lang="en-ID" dirty="0"/>
              <a:t>4. Kristen</a:t>
            </a:r>
          </a:p>
          <a:p>
            <a:pPr marL="0" indent="0">
              <a:buNone/>
            </a:pPr>
            <a:r>
              <a:rPr lang="en-ID" dirty="0"/>
              <a:t>* </a:t>
            </a:r>
            <a:r>
              <a:rPr lang="en-ID" dirty="0" err="1"/>
              <a:t>Ajaran</a:t>
            </a:r>
            <a:r>
              <a:rPr lang="en-ID" dirty="0"/>
              <a:t> </a:t>
            </a:r>
            <a:r>
              <a:rPr lang="en-ID" dirty="0" err="1"/>
              <a:t>berbuat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 , </a:t>
            </a:r>
            <a:r>
              <a:rPr lang="en-ID" dirty="0" err="1"/>
              <a:t>mencintai</a:t>
            </a:r>
            <a:r>
              <a:rPr lang="en-ID" dirty="0"/>
              <a:t> </a:t>
            </a:r>
            <a:r>
              <a:rPr lang="en-ID" dirty="0" err="1"/>
              <a:t>sesama</a:t>
            </a:r>
            <a:r>
              <a:rPr lang="en-ID" dirty="0"/>
              <a:t> </a:t>
            </a:r>
            <a:r>
              <a:rPr lang="en-ID" dirty="0" err="1"/>
              <a:t>manusia</a:t>
            </a:r>
            <a:r>
              <a:rPr lang="en-ID" dirty="0"/>
              <a:t>; </a:t>
            </a:r>
            <a:r>
              <a:rPr lang="en-ID" dirty="0" err="1"/>
              <a:t>pemurah</a:t>
            </a:r>
            <a:r>
              <a:rPr lang="en-ID" dirty="0"/>
              <a:t> </a:t>
            </a:r>
            <a:r>
              <a:rPr lang="en-ID" dirty="0" err="1"/>
              <a:t>dlm</a:t>
            </a:r>
            <a:r>
              <a:rPr lang="en-ID" dirty="0"/>
              <a:t> </a:t>
            </a:r>
            <a:r>
              <a:rPr lang="en-ID" dirty="0" err="1"/>
              <a:t>hal</a:t>
            </a:r>
            <a:r>
              <a:rPr lang="en-ID" dirty="0"/>
              <a:t> </a:t>
            </a:r>
            <a:r>
              <a:rPr lang="en-ID" dirty="0" err="1"/>
              <a:t>yg</a:t>
            </a:r>
            <a:r>
              <a:rPr lang="en-ID" dirty="0"/>
              <a:t> </a:t>
            </a:r>
            <a:r>
              <a:rPr lang="en-ID" dirty="0" err="1"/>
              <a:t>menyangkut</a:t>
            </a:r>
            <a:r>
              <a:rPr lang="en-ID" dirty="0"/>
              <a:t> </a:t>
            </a:r>
            <a:r>
              <a:rPr lang="en-ID" dirty="0" err="1"/>
              <a:t>kebaikan</a:t>
            </a:r>
            <a:r>
              <a:rPr lang="en-ID" dirty="0"/>
              <a:t>, </a:t>
            </a:r>
            <a:r>
              <a:rPr lang="en-ID" dirty="0" err="1"/>
              <a:t>menghilangkan</a:t>
            </a:r>
            <a:r>
              <a:rPr lang="en-ID" dirty="0"/>
              <a:t> </a:t>
            </a:r>
            <a:r>
              <a:rPr lang="en-ID" dirty="0" err="1"/>
              <a:t>sifat</a:t>
            </a:r>
            <a:r>
              <a:rPr lang="en-ID" dirty="0"/>
              <a:t> </a:t>
            </a:r>
            <a:r>
              <a:rPr lang="en-ID" dirty="0" err="1"/>
              <a:t>mementingkan</a:t>
            </a:r>
            <a:r>
              <a:rPr lang="en-ID" dirty="0"/>
              <a:t> </a:t>
            </a:r>
            <a:r>
              <a:rPr lang="en-ID" dirty="0" err="1"/>
              <a:t>sendiri</a:t>
            </a:r>
            <a:r>
              <a:rPr lang="en-ID" dirty="0"/>
              <a:t> </a:t>
            </a:r>
            <a:r>
              <a:rPr lang="en-ID" dirty="0" err="1"/>
              <a:t>dll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*</a:t>
            </a:r>
            <a:r>
              <a:rPr lang="en-ID" dirty="0" err="1"/>
              <a:t>Yesus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membedakan</a:t>
            </a:r>
            <a:r>
              <a:rPr lang="en-ID" dirty="0"/>
              <a:t> </a:t>
            </a:r>
            <a:r>
              <a:rPr lang="en-ID" dirty="0" err="1"/>
              <a:t>laki-laki</a:t>
            </a:r>
            <a:r>
              <a:rPr lang="en-ID" dirty="0"/>
              <a:t> dan </a:t>
            </a:r>
            <a:r>
              <a:rPr lang="en-ID" dirty="0" err="1"/>
              <a:t>wanita</a:t>
            </a:r>
            <a:r>
              <a:rPr lang="en-ID" dirty="0"/>
              <a:t>, </a:t>
            </a:r>
            <a:r>
              <a:rPr lang="en-ID" dirty="0" err="1"/>
              <a:t>menghargai</a:t>
            </a:r>
            <a:r>
              <a:rPr lang="en-ID" dirty="0"/>
              <a:t> </a:t>
            </a:r>
            <a:r>
              <a:rPr lang="en-ID" dirty="0" err="1"/>
              <a:t>wanita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pribadi</a:t>
            </a:r>
            <a:r>
              <a:rPr lang="en-ID" dirty="0"/>
              <a:t> </a:t>
            </a:r>
            <a:r>
              <a:rPr lang="en-ID" dirty="0" err="1"/>
              <a:t>yg</a:t>
            </a:r>
            <a:r>
              <a:rPr lang="en-ID" dirty="0"/>
              <a:t> </a:t>
            </a:r>
            <a:r>
              <a:rPr lang="en-ID" dirty="0" err="1"/>
              <a:t>utuh</a:t>
            </a:r>
            <a:r>
              <a:rPr lang="en-ID" dirty="0"/>
              <a:t>, </a:t>
            </a:r>
            <a:r>
              <a:rPr lang="en-ID" dirty="0" err="1"/>
              <a:t>yesus</a:t>
            </a:r>
            <a:r>
              <a:rPr lang="en-ID" dirty="0"/>
              <a:t> </a:t>
            </a:r>
            <a:r>
              <a:rPr lang="en-ID" dirty="0" err="1"/>
              <a:t>berbicara</a:t>
            </a:r>
            <a:r>
              <a:rPr lang="en-ID" dirty="0"/>
              <a:t> </a:t>
            </a:r>
            <a:r>
              <a:rPr lang="en-ID" dirty="0" err="1"/>
              <a:t>langsung</a:t>
            </a:r>
            <a:r>
              <a:rPr lang="en-ID" dirty="0"/>
              <a:t> </a:t>
            </a:r>
            <a:r>
              <a:rPr lang="en-ID" dirty="0" err="1"/>
              <a:t>dgn</a:t>
            </a:r>
            <a:r>
              <a:rPr lang="en-ID" dirty="0"/>
              <a:t> </a:t>
            </a:r>
            <a:r>
              <a:rPr lang="en-ID" dirty="0" err="1"/>
              <a:t>wanita</a:t>
            </a:r>
            <a:r>
              <a:rPr lang="en-ID" dirty="0"/>
              <a:t> </a:t>
            </a:r>
            <a:r>
              <a:rPr lang="en-ID" dirty="0" err="1"/>
              <a:t>dll</a:t>
            </a: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5. Islam</a:t>
            </a:r>
          </a:p>
          <a:p>
            <a:pPr marL="0" indent="0">
              <a:buNone/>
            </a:pPr>
            <a:r>
              <a:rPr lang="en-ID" dirty="0"/>
              <a:t>*</a:t>
            </a:r>
            <a:r>
              <a:rPr lang="en-ID" dirty="0" err="1"/>
              <a:t>Ajaran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</a:t>
            </a:r>
            <a:r>
              <a:rPr lang="en-ID" dirty="0" err="1"/>
              <a:t>pengendalian</a:t>
            </a:r>
            <a:r>
              <a:rPr lang="en-ID" dirty="0"/>
              <a:t> </a:t>
            </a:r>
            <a:r>
              <a:rPr lang="en-ID" dirty="0" err="1"/>
              <a:t>hawa</a:t>
            </a:r>
            <a:r>
              <a:rPr lang="en-ID" dirty="0"/>
              <a:t> </a:t>
            </a:r>
            <a:r>
              <a:rPr lang="en-ID" dirty="0" err="1"/>
              <a:t>nafsu</a:t>
            </a:r>
            <a:r>
              <a:rPr lang="en-ID" dirty="0"/>
              <a:t> </a:t>
            </a:r>
            <a:r>
              <a:rPr lang="en-ID" dirty="0" err="1"/>
              <a:t>keduniawian</a:t>
            </a:r>
            <a:r>
              <a:rPr lang="en-ID" dirty="0"/>
              <a:t>,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perbuatan</a:t>
            </a:r>
            <a:r>
              <a:rPr lang="en-ID" dirty="0"/>
              <a:t> </a:t>
            </a:r>
            <a:r>
              <a:rPr lang="en-ID" dirty="0" err="1"/>
              <a:t>yg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</a:t>
            </a:r>
            <a:r>
              <a:rPr lang="en-ID" dirty="0" err="1"/>
              <a:t>kemanusiaan</a:t>
            </a:r>
            <a:r>
              <a:rPr lang="en-ID" dirty="0"/>
              <a:t>, </a:t>
            </a:r>
            <a:r>
              <a:rPr lang="en-ID" dirty="0" err="1"/>
              <a:t>jangan</a:t>
            </a:r>
            <a:r>
              <a:rPr lang="en-ID" dirty="0"/>
              <a:t> </a:t>
            </a:r>
            <a:r>
              <a:rPr lang="en-ID" dirty="0" err="1"/>
              <a:t>mengikuti</a:t>
            </a:r>
            <a:r>
              <a:rPr lang="en-ID" dirty="0"/>
              <a:t> </a:t>
            </a:r>
            <a:r>
              <a:rPr lang="en-ID" dirty="0" err="1"/>
              <a:t>hawa</a:t>
            </a:r>
            <a:r>
              <a:rPr lang="en-ID" dirty="0"/>
              <a:t> </a:t>
            </a:r>
            <a:r>
              <a:rPr lang="en-ID" dirty="0" err="1"/>
              <a:t>nafsu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menjerumuskan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kehidupan</a:t>
            </a:r>
            <a:r>
              <a:rPr lang="en-ID" dirty="0"/>
              <a:t> </a:t>
            </a:r>
            <a:r>
              <a:rPr lang="en-ID" dirty="0" err="1"/>
              <a:t>yg</a:t>
            </a:r>
            <a:r>
              <a:rPr lang="en-ID" dirty="0"/>
              <a:t> </a:t>
            </a:r>
            <a:r>
              <a:rPr lang="en-ID" dirty="0" err="1"/>
              <a:t>menyesatkan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*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hari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ajaran</a:t>
            </a:r>
            <a:r>
              <a:rPr lang="en-ID" dirty="0"/>
              <a:t> </a:t>
            </a:r>
            <a:r>
              <a:rPr lang="en-ID" dirty="0" err="1"/>
              <a:t>islam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, </a:t>
            </a:r>
            <a:r>
              <a:rPr lang="en-ID" dirty="0" err="1"/>
              <a:t>yahudi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ajaran</a:t>
            </a:r>
            <a:r>
              <a:rPr lang="en-ID" dirty="0"/>
              <a:t> </a:t>
            </a:r>
            <a:r>
              <a:rPr lang="en-ID" dirty="0" err="1"/>
              <a:t>menghormati</a:t>
            </a:r>
            <a:r>
              <a:rPr lang="en-ID" dirty="0"/>
              <a:t> </a:t>
            </a:r>
            <a:r>
              <a:rPr lang="en-ID" dirty="0" err="1"/>
              <a:t>hari</a:t>
            </a:r>
            <a:r>
              <a:rPr lang="en-ID" dirty="0"/>
              <a:t> </a:t>
            </a:r>
            <a:r>
              <a:rPr lang="en-ID" dirty="0" err="1"/>
              <a:t>sabtu</a:t>
            </a:r>
            <a:endParaRPr lang="en-ID" dirty="0"/>
          </a:p>
        </p:txBody>
      </p:sp>
    </p:spTree>
    <p:extLst>
      <p:ext uri="{BB962C8B-B14F-4D97-AF65-F5344CB8AC3E}">
        <p14:creationId xmlns="" xmlns:p14="http://schemas.microsoft.com/office/powerpoint/2010/main" val="1946422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Konten 2">
            <a:extLst>
              <a:ext uri="{FF2B5EF4-FFF2-40B4-BE49-F238E27FC236}">
                <a16:creationId xmlns="" xmlns:a16="http://schemas.microsoft.com/office/drawing/2014/main" id="{0D76A483-4035-45D0-8FF1-04D9D81C3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7322"/>
            <a:ext cx="10515600" cy="57396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D" dirty="0"/>
              <a:t>*Wanita </a:t>
            </a:r>
            <a:r>
              <a:rPr lang="en-ID" dirty="0" err="1"/>
              <a:t>diumpamakan</a:t>
            </a:r>
            <a:r>
              <a:rPr lang="en-ID" dirty="0"/>
              <a:t> </a:t>
            </a:r>
            <a:r>
              <a:rPr lang="en-ID" dirty="0" err="1"/>
              <a:t>sbg</a:t>
            </a:r>
            <a:r>
              <a:rPr lang="en-ID" dirty="0"/>
              <a:t> </a:t>
            </a:r>
            <a:r>
              <a:rPr lang="en-ID" dirty="0" err="1"/>
              <a:t>tanah</a:t>
            </a:r>
            <a:r>
              <a:rPr lang="en-ID" dirty="0"/>
              <a:t> lading </a:t>
            </a:r>
            <a:r>
              <a:rPr lang="en-ID" dirty="0" err="1"/>
              <a:t>tempat</a:t>
            </a:r>
            <a:r>
              <a:rPr lang="en-ID" dirty="0"/>
              <a:t> </a:t>
            </a:r>
            <a:r>
              <a:rPr lang="en-ID" dirty="0" err="1"/>
              <a:t>bercocok</a:t>
            </a:r>
            <a:r>
              <a:rPr lang="en-ID" dirty="0"/>
              <a:t> </a:t>
            </a:r>
            <a:r>
              <a:rPr lang="en-ID" dirty="0" err="1"/>
              <a:t>tanam</a:t>
            </a:r>
            <a:r>
              <a:rPr lang="en-ID" dirty="0"/>
              <a:t> ( Al-Baqarah 223) :</a:t>
            </a:r>
          </a:p>
          <a:p>
            <a:pPr marL="0" indent="0">
              <a:buNone/>
            </a:pPr>
            <a:r>
              <a:rPr lang="en-ID" dirty="0"/>
              <a:t>“</a:t>
            </a:r>
            <a:r>
              <a:rPr lang="en-ID" dirty="0" err="1"/>
              <a:t>istri-istrimu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(</a:t>
            </a:r>
            <a:r>
              <a:rPr lang="en-ID" dirty="0" err="1"/>
              <a:t>seperti</a:t>
            </a:r>
            <a:r>
              <a:rPr lang="en-ID" dirty="0"/>
              <a:t>)</a:t>
            </a:r>
            <a:r>
              <a:rPr lang="en-ID" dirty="0" err="1"/>
              <a:t>tanah</a:t>
            </a:r>
            <a:r>
              <a:rPr lang="en-ID" dirty="0"/>
              <a:t> </a:t>
            </a:r>
            <a:r>
              <a:rPr lang="en-ID" dirty="0" err="1"/>
              <a:t>tempat</a:t>
            </a:r>
            <a:r>
              <a:rPr lang="en-ID" dirty="0"/>
              <a:t> </a:t>
            </a:r>
            <a:r>
              <a:rPr lang="en-ID" dirty="0" err="1"/>
              <a:t>kamu</a:t>
            </a:r>
            <a:r>
              <a:rPr lang="en-ID" dirty="0"/>
              <a:t> </a:t>
            </a:r>
            <a:r>
              <a:rPr lang="en-ID" dirty="0" err="1"/>
              <a:t>bercocok</a:t>
            </a:r>
            <a:r>
              <a:rPr lang="en-ID" dirty="0"/>
              <a:t> </a:t>
            </a:r>
            <a:r>
              <a:rPr lang="en-ID" dirty="0" err="1"/>
              <a:t>tanam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datangilah</a:t>
            </a:r>
            <a:r>
              <a:rPr lang="en-ID" dirty="0"/>
              <a:t> </a:t>
            </a:r>
            <a:r>
              <a:rPr lang="en-ID" dirty="0" err="1"/>
              <a:t>tanah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 </a:t>
            </a:r>
            <a:r>
              <a:rPr lang="en-ID" dirty="0" err="1"/>
              <a:t>kamu</a:t>
            </a:r>
            <a:r>
              <a:rPr lang="en-ID" dirty="0"/>
              <a:t> </a:t>
            </a:r>
            <a:r>
              <a:rPr lang="en-ID" dirty="0" err="1"/>
              <a:t>kehendaki</a:t>
            </a:r>
            <a:r>
              <a:rPr lang="en-ID" dirty="0"/>
              <a:t>. Dan </a:t>
            </a:r>
            <a:r>
              <a:rPr lang="en-ID" dirty="0" err="1"/>
              <a:t>kerjakanlah</a:t>
            </a:r>
            <a:r>
              <a:rPr lang="en-ID" dirty="0"/>
              <a:t> </a:t>
            </a:r>
            <a:r>
              <a:rPr lang="en-ID" dirty="0" err="1"/>
              <a:t>amal</a:t>
            </a:r>
            <a:r>
              <a:rPr lang="en-ID" dirty="0"/>
              <a:t> </a:t>
            </a:r>
            <a:r>
              <a:rPr lang="en-ID" dirty="0" err="1"/>
              <a:t>yg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dirimu</a:t>
            </a:r>
            <a:r>
              <a:rPr lang="en-ID" dirty="0"/>
              <a:t> dan </a:t>
            </a:r>
            <a:r>
              <a:rPr lang="en-ID" dirty="0" err="1"/>
              <a:t>bertakwalah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Allah dan </a:t>
            </a:r>
            <a:r>
              <a:rPr lang="en-ID" dirty="0" err="1"/>
              <a:t>ketahuilah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kamu</a:t>
            </a:r>
            <a:r>
              <a:rPr lang="en-ID" dirty="0"/>
              <a:t> </a:t>
            </a:r>
            <a:r>
              <a:rPr lang="en-ID" dirty="0" err="1"/>
              <a:t>kelak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menemuiNya</a:t>
            </a:r>
            <a:r>
              <a:rPr lang="en-ID" dirty="0"/>
              <a:t>. Dan </a:t>
            </a:r>
            <a:r>
              <a:rPr lang="en-ID" dirty="0" err="1"/>
              <a:t>berilah</a:t>
            </a:r>
            <a:r>
              <a:rPr lang="en-ID" dirty="0"/>
              <a:t> </a:t>
            </a:r>
            <a:r>
              <a:rPr lang="en-ID" dirty="0" err="1"/>
              <a:t>kabar</a:t>
            </a:r>
            <a:r>
              <a:rPr lang="en-ID" dirty="0"/>
              <a:t> </a:t>
            </a:r>
            <a:r>
              <a:rPr lang="en-ID" dirty="0" err="1"/>
              <a:t>gembira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orang-orang </a:t>
            </a:r>
            <a:r>
              <a:rPr lang="en-ID" dirty="0" err="1"/>
              <a:t>yg</a:t>
            </a:r>
            <a:r>
              <a:rPr lang="en-ID" dirty="0"/>
              <a:t> </a:t>
            </a:r>
            <a:r>
              <a:rPr lang="en-ID" dirty="0" err="1"/>
              <a:t>beriman</a:t>
            </a:r>
            <a:r>
              <a:rPr lang="en-ID" dirty="0"/>
              <a:t>”</a:t>
            </a:r>
          </a:p>
          <a:p>
            <a:pPr marL="0" indent="0">
              <a:buNone/>
            </a:pPr>
            <a:r>
              <a:rPr lang="en-ID" dirty="0"/>
              <a:t>*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hadis</a:t>
            </a:r>
            <a:r>
              <a:rPr lang="en-ID" dirty="0"/>
              <a:t> </a:t>
            </a:r>
            <a:r>
              <a:rPr lang="en-ID" dirty="0" err="1"/>
              <a:t>Rasulullah</a:t>
            </a:r>
            <a:r>
              <a:rPr lang="en-ID" dirty="0"/>
              <a:t>  </a:t>
            </a:r>
            <a:r>
              <a:rPr lang="en-ID" dirty="0" err="1"/>
              <a:t>menyebutkan</a:t>
            </a:r>
            <a:r>
              <a:rPr lang="en-ID" dirty="0"/>
              <a:t> </a:t>
            </a:r>
            <a:r>
              <a:rPr lang="en-ID" dirty="0" err="1"/>
              <a:t>kriteria</a:t>
            </a:r>
            <a:r>
              <a:rPr lang="en-ID" dirty="0"/>
              <a:t> </a:t>
            </a:r>
            <a:r>
              <a:rPr lang="en-ID" dirty="0" err="1"/>
              <a:t>seorang</a:t>
            </a:r>
            <a:r>
              <a:rPr lang="en-ID" dirty="0"/>
              <a:t> </a:t>
            </a:r>
            <a:r>
              <a:rPr lang="en-ID" dirty="0" err="1"/>
              <a:t>istri</a:t>
            </a:r>
            <a:r>
              <a:rPr lang="en-ID" dirty="0"/>
              <a:t> :</a:t>
            </a:r>
          </a:p>
          <a:p>
            <a:pPr marL="0" indent="0">
              <a:buNone/>
            </a:pPr>
            <a:r>
              <a:rPr lang="en-ID" dirty="0"/>
              <a:t>“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sesuatu</a:t>
            </a:r>
            <a:r>
              <a:rPr lang="en-ID" dirty="0"/>
              <a:t> </a:t>
            </a:r>
            <a:r>
              <a:rPr lang="en-ID" dirty="0" err="1"/>
              <a:t>yg</a:t>
            </a:r>
            <a:r>
              <a:rPr lang="en-ID" dirty="0"/>
              <a:t> </a:t>
            </a:r>
            <a:r>
              <a:rPr lang="en-ID" dirty="0" err="1"/>
              <a:t>diambil</a:t>
            </a:r>
            <a:r>
              <a:rPr lang="en-ID" dirty="0"/>
              <a:t> </a:t>
            </a:r>
            <a:r>
              <a:rPr lang="en-ID" dirty="0" err="1"/>
              <a:t>faedahnya</a:t>
            </a:r>
            <a:r>
              <a:rPr lang="en-ID" dirty="0"/>
              <a:t> oleh orang </a:t>
            </a:r>
            <a:r>
              <a:rPr lang="en-ID" dirty="0" err="1"/>
              <a:t>muslimsetelah</a:t>
            </a:r>
            <a:r>
              <a:rPr lang="en-ID" dirty="0"/>
              <a:t> </a:t>
            </a:r>
            <a:r>
              <a:rPr lang="en-ID" dirty="0" err="1"/>
              <a:t>takwa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Allah </a:t>
            </a:r>
            <a:r>
              <a:rPr lang="en-ID" dirty="0" err="1"/>
              <a:t>yg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baginya</a:t>
            </a:r>
            <a:r>
              <a:rPr lang="en-ID" dirty="0"/>
              <a:t> </a:t>
            </a:r>
            <a:r>
              <a:rPr lang="en-ID" dirty="0" err="1"/>
              <a:t>daripada</a:t>
            </a:r>
            <a:r>
              <a:rPr lang="en-ID" dirty="0"/>
              <a:t> </a:t>
            </a:r>
            <a:r>
              <a:rPr lang="en-ID" dirty="0" err="1"/>
              <a:t>seorang</a:t>
            </a:r>
            <a:r>
              <a:rPr lang="en-ID" dirty="0"/>
              <a:t> </a:t>
            </a:r>
            <a:r>
              <a:rPr lang="en-ID" dirty="0" err="1"/>
              <a:t>istri</a:t>
            </a:r>
            <a:r>
              <a:rPr lang="en-ID" dirty="0"/>
              <a:t> </a:t>
            </a:r>
            <a:r>
              <a:rPr lang="en-ID" dirty="0" err="1"/>
              <a:t>shalehah</a:t>
            </a:r>
            <a:r>
              <a:rPr lang="en-ID" dirty="0"/>
              <a:t> </a:t>
            </a:r>
            <a:r>
              <a:rPr lang="en-ID" dirty="0" err="1"/>
              <a:t>yg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seorang</a:t>
            </a:r>
            <a:r>
              <a:rPr lang="en-ID" dirty="0"/>
              <a:t> </a:t>
            </a:r>
            <a:r>
              <a:rPr lang="en-ID" dirty="0" err="1"/>
              <a:t>suami</a:t>
            </a:r>
            <a:r>
              <a:rPr lang="en-ID" dirty="0"/>
              <a:t> </a:t>
            </a:r>
            <a:r>
              <a:rPr lang="en-ID" dirty="0" err="1"/>
              <a:t>memerintahnya</a:t>
            </a:r>
            <a:r>
              <a:rPr lang="en-ID" dirty="0"/>
              <a:t>, </a:t>
            </a:r>
            <a:r>
              <a:rPr lang="en-ID" dirty="0" err="1"/>
              <a:t>ia</a:t>
            </a:r>
            <a:r>
              <a:rPr lang="en-ID" dirty="0"/>
              <a:t> </a:t>
            </a:r>
            <a:r>
              <a:rPr lang="en-ID" dirty="0" err="1"/>
              <a:t>mematuhinya</a:t>
            </a:r>
            <a:r>
              <a:rPr lang="en-ID" dirty="0"/>
              <a:t>;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suami</a:t>
            </a:r>
            <a:r>
              <a:rPr lang="en-ID" dirty="0"/>
              <a:t> </a:t>
            </a:r>
            <a:r>
              <a:rPr lang="en-ID" dirty="0" err="1"/>
              <a:t>memandangnya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ia</a:t>
            </a:r>
            <a:r>
              <a:rPr lang="en-ID" dirty="0"/>
              <a:t> </a:t>
            </a:r>
            <a:r>
              <a:rPr lang="en-ID" dirty="0" err="1"/>
              <a:t>menyenangkannya</a:t>
            </a:r>
            <a:r>
              <a:rPr lang="en-ID" dirty="0"/>
              <a:t>,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suami</a:t>
            </a:r>
            <a:r>
              <a:rPr lang="en-ID" dirty="0"/>
              <a:t> </a:t>
            </a:r>
            <a:r>
              <a:rPr lang="en-ID" dirty="0" err="1"/>
              <a:t>menggilirnya</a:t>
            </a:r>
            <a:r>
              <a:rPr lang="en-ID" dirty="0"/>
              <a:t>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ia</a:t>
            </a:r>
            <a:r>
              <a:rPr lang="en-ID" dirty="0"/>
              <a:t> </a:t>
            </a:r>
            <a:r>
              <a:rPr lang="en-ID" dirty="0" err="1"/>
              <a:t>mematuhinya</a:t>
            </a:r>
            <a:r>
              <a:rPr lang="en-ID" dirty="0"/>
              <a:t> dan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suami</a:t>
            </a:r>
            <a:r>
              <a:rPr lang="en-ID" dirty="0"/>
              <a:t> </a:t>
            </a:r>
            <a:r>
              <a:rPr lang="en-ID" dirty="0" err="1"/>
              <a:t>pergi</a:t>
            </a:r>
            <a:r>
              <a:rPr lang="en-ID" dirty="0"/>
              <a:t> </a:t>
            </a:r>
            <a:r>
              <a:rPr lang="en-ID" dirty="0" err="1"/>
              <a:t>darinya</a:t>
            </a:r>
            <a:r>
              <a:rPr lang="en-ID" dirty="0"/>
              <a:t>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ia</a:t>
            </a:r>
            <a:r>
              <a:rPr lang="en-ID" dirty="0"/>
              <a:t> </a:t>
            </a:r>
            <a:r>
              <a:rPr lang="en-ID" dirty="0" err="1"/>
              <a:t>memelihara</a:t>
            </a:r>
            <a:r>
              <a:rPr lang="en-ID" dirty="0"/>
              <a:t> </a:t>
            </a:r>
            <a:r>
              <a:rPr lang="en-ID" dirty="0" err="1"/>
              <a:t>diri</a:t>
            </a:r>
            <a:r>
              <a:rPr lang="en-ID" dirty="0"/>
              <a:t> dan </a:t>
            </a:r>
            <a:r>
              <a:rPr lang="en-ID" dirty="0" err="1"/>
              <a:t>harta</a:t>
            </a:r>
            <a:r>
              <a:rPr lang="en-ID" dirty="0"/>
              <a:t> (</a:t>
            </a:r>
            <a:r>
              <a:rPr lang="en-ID" dirty="0" err="1"/>
              <a:t>suami</a:t>
            </a:r>
            <a:r>
              <a:rPr lang="en-ID" dirty="0"/>
              <a:t>)</a:t>
            </a:r>
            <a:r>
              <a:rPr lang="en-ID" dirty="0" err="1"/>
              <a:t>nya</a:t>
            </a:r>
            <a:r>
              <a:rPr lang="en-ID" dirty="0"/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518682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Konten 2">
            <a:extLst>
              <a:ext uri="{FF2B5EF4-FFF2-40B4-BE49-F238E27FC236}">
                <a16:creationId xmlns="" xmlns:a16="http://schemas.microsoft.com/office/drawing/2014/main" id="{FE61C837-0E3F-4D64-8975-4340BBA79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4557"/>
            <a:ext cx="10515600" cy="5832406"/>
          </a:xfrm>
        </p:spPr>
        <p:txBody>
          <a:bodyPr/>
          <a:lstStyle/>
          <a:p>
            <a:pPr marL="0" indent="0" algn="just">
              <a:buNone/>
            </a:pPr>
            <a:r>
              <a:rPr lang="en-ID" dirty="0"/>
              <a:t>Dari </a:t>
            </a:r>
            <a:r>
              <a:rPr lang="en-ID" dirty="0" err="1"/>
              <a:t>bahasan</a:t>
            </a:r>
            <a:r>
              <a:rPr lang="en-ID" dirty="0"/>
              <a:t> di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jelas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posisi</a:t>
            </a:r>
            <a:r>
              <a:rPr lang="en-ID" dirty="0"/>
              <a:t> </a:t>
            </a:r>
            <a:r>
              <a:rPr lang="en-ID" dirty="0" err="1"/>
              <a:t>ajaran</a:t>
            </a:r>
            <a:r>
              <a:rPr lang="en-ID" dirty="0"/>
              <a:t> </a:t>
            </a:r>
            <a:r>
              <a:rPr lang="en-ID" dirty="0" err="1"/>
              <a:t>islam</a:t>
            </a:r>
            <a:r>
              <a:rPr lang="en-ID" dirty="0"/>
              <a:t> </a:t>
            </a:r>
            <a:r>
              <a:rPr lang="en-ID" dirty="0" err="1"/>
              <a:t>diantara</a:t>
            </a:r>
            <a:r>
              <a:rPr lang="en-ID" dirty="0"/>
              <a:t> agama-agama lain, </a:t>
            </a:r>
            <a:r>
              <a:rPr lang="en-ID" dirty="0" err="1"/>
              <a:t>selain</a:t>
            </a:r>
            <a:r>
              <a:rPr lang="en-ID" dirty="0"/>
              <a:t> </a:t>
            </a:r>
            <a:r>
              <a:rPr lang="en-ID" dirty="0" err="1"/>
              <a:t>mengoreksi</a:t>
            </a:r>
            <a:r>
              <a:rPr lang="en-ID" dirty="0"/>
              <a:t> dan </a:t>
            </a:r>
            <a:r>
              <a:rPr lang="en-ID" dirty="0" err="1"/>
              <a:t>membenarkan</a:t>
            </a:r>
            <a:r>
              <a:rPr lang="en-ID" dirty="0"/>
              <a:t> juga </a:t>
            </a:r>
            <a:r>
              <a:rPr lang="en-ID" dirty="0" err="1"/>
              <a:t>melanjutkan</a:t>
            </a:r>
            <a:r>
              <a:rPr lang="en-ID" dirty="0"/>
              <a:t> , </a:t>
            </a:r>
            <a:r>
              <a:rPr lang="en-ID" dirty="0" err="1"/>
              <a:t>memberi</a:t>
            </a:r>
            <a:r>
              <a:rPr lang="en-ID" dirty="0"/>
              <a:t> </a:t>
            </a:r>
            <a:r>
              <a:rPr lang="en-ID" dirty="0" err="1"/>
              <a:t>makna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 dan </a:t>
            </a:r>
            <a:r>
              <a:rPr lang="en-ID" dirty="0" err="1"/>
              <a:t>tambahan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</a:t>
            </a:r>
            <a:r>
              <a:rPr lang="en-ID" dirty="0" err="1"/>
              <a:t>jaman</a:t>
            </a:r>
            <a:r>
              <a:rPr lang="en-ID" dirty="0"/>
              <a:t>. Karena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diutuslah</a:t>
            </a:r>
            <a:r>
              <a:rPr lang="en-ID" dirty="0"/>
              <a:t> </a:t>
            </a:r>
            <a:r>
              <a:rPr lang="en-ID" dirty="0" err="1"/>
              <a:t>Rasulullah</a:t>
            </a:r>
            <a:r>
              <a:rPr lang="en-ID" dirty="0"/>
              <a:t> SAW </a:t>
            </a:r>
            <a:r>
              <a:rPr lang="en-ID" dirty="0" err="1"/>
              <a:t>utk</a:t>
            </a:r>
            <a:r>
              <a:rPr lang="en-ID" dirty="0"/>
              <a:t> </a:t>
            </a:r>
            <a:r>
              <a:rPr lang="en-ID" dirty="0" err="1"/>
              <a:t>menyempurnakan</a:t>
            </a:r>
            <a:r>
              <a:rPr lang="en-ID" dirty="0"/>
              <a:t> ajaran2 </a:t>
            </a:r>
            <a:r>
              <a:rPr lang="en-ID" dirty="0" err="1"/>
              <a:t>nabi</a:t>
            </a:r>
            <a:r>
              <a:rPr lang="en-ID" dirty="0"/>
              <a:t> </a:t>
            </a:r>
            <a:r>
              <a:rPr lang="en-ID" dirty="0" err="1"/>
              <a:t>terdahulu</a:t>
            </a:r>
            <a:r>
              <a:rPr lang="en-ID" dirty="0"/>
              <a:t> dan </a:t>
            </a:r>
            <a:r>
              <a:rPr lang="en-ID" dirty="0" err="1"/>
              <a:t>memerintahkan</a:t>
            </a:r>
            <a:r>
              <a:rPr lang="en-ID" dirty="0"/>
              <a:t> </a:t>
            </a:r>
            <a:r>
              <a:rPr lang="en-ID" dirty="0" err="1"/>
              <a:t>manusia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mengimani</a:t>
            </a:r>
            <a:r>
              <a:rPr lang="en-ID" dirty="0"/>
              <a:t> </a:t>
            </a:r>
            <a:r>
              <a:rPr lang="en-ID" dirty="0" err="1"/>
              <a:t>apa</a:t>
            </a:r>
            <a:r>
              <a:rPr lang="en-ID" dirty="0"/>
              <a:t> </a:t>
            </a:r>
            <a:r>
              <a:rPr lang="en-ID" dirty="0" err="1"/>
              <a:t>yg</a:t>
            </a:r>
            <a:r>
              <a:rPr lang="en-ID" dirty="0"/>
              <a:t> </a:t>
            </a:r>
            <a:r>
              <a:rPr lang="en-ID" dirty="0" err="1"/>
              <a:t>diwahyukan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beliau</a:t>
            </a:r>
            <a:r>
              <a:rPr lang="en-ID" dirty="0"/>
              <a:t> </a:t>
            </a:r>
            <a:r>
              <a:rPr lang="en-ID" dirty="0" err="1"/>
              <a:t>berupa</a:t>
            </a:r>
            <a:r>
              <a:rPr lang="en-ID" dirty="0"/>
              <a:t> Al-Quran dan As-</a:t>
            </a:r>
            <a:r>
              <a:rPr lang="en-ID" dirty="0" err="1"/>
              <a:t>Sunah</a:t>
            </a: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 algn="ctr">
              <a:buNone/>
            </a:pPr>
            <a:r>
              <a:rPr lang="en-ID" b="1" dirty="0"/>
              <a:t>DI IRIAN ADA CENDRAWASIH, SEKIAN DAN TERIMAKASIH</a:t>
            </a:r>
          </a:p>
        </p:txBody>
      </p:sp>
    </p:spTree>
    <p:extLst>
      <p:ext uri="{BB962C8B-B14F-4D97-AF65-F5344CB8AC3E}">
        <p14:creationId xmlns="" xmlns:p14="http://schemas.microsoft.com/office/powerpoint/2010/main" val="88590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judul 2">
            <a:extLst>
              <a:ext uri="{FF2B5EF4-FFF2-40B4-BE49-F238E27FC236}">
                <a16:creationId xmlns="" xmlns:a16="http://schemas.microsoft.com/office/drawing/2014/main" id="{8ACDF1ED-0BD6-45F4-BFE2-E64C6D646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3095"/>
            <a:ext cx="9144000" cy="5711687"/>
          </a:xfrm>
        </p:spPr>
        <p:txBody>
          <a:bodyPr/>
          <a:lstStyle/>
          <a:p>
            <a:pPr algn="l"/>
            <a:endParaRPr lang="en-ID" dirty="0"/>
          </a:p>
          <a:p>
            <a:pPr algn="l"/>
            <a:r>
              <a:rPr lang="en-ID" dirty="0"/>
              <a:t>Setelah </a:t>
            </a:r>
            <a:r>
              <a:rPr lang="en-ID" dirty="0" err="1"/>
              <a:t>mengikuti</a:t>
            </a:r>
            <a:r>
              <a:rPr lang="en-ID" dirty="0"/>
              <a:t> </a:t>
            </a:r>
            <a:r>
              <a:rPr lang="en-ID" dirty="0" err="1"/>
              <a:t>perkuliahan</a:t>
            </a:r>
            <a:r>
              <a:rPr lang="en-ID" dirty="0"/>
              <a:t> </a:t>
            </a:r>
            <a:r>
              <a:rPr lang="en-ID" dirty="0" err="1"/>
              <a:t>mahasiswa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:</a:t>
            </a:r>
          </a:p>
          <a:p>
            <a:pPr marL="457200" indent="-457200" algn="l">
              <a:buAutoNum type="alphaLcPeriod"/>
            </a:pPr>
            <a:r>
              <a:rPr lang="en-ID" dirty="0" err="1"/>
              <a:t>Mengetahui</a:t>
            </a:r>
            <a:r>
              <a:rPr lang="en-ID" dirty="0"/>
              <a:t> </a:t>
            </a:r>
            <a:r>
              <a:rPr lang="en-ID" dirty="0" err="1"/>
              <a:t>pengertian</a:t>
            </a:r>
            <a:r>
              <a:rPr lang="en-ID" dirty="0"/>
              <a:t> agama </a:t>
            </a:r>
            <a:r>
              <a:rPr lang="en-ID" dirty="0" err="1"/>
              <a:t>islam</a:t>
            </a:r>
            <a:endParaRPr lang="en-ID" dirty="0"/>
          </a:p>
          <a:p>
            <a:pPr marL="457200" indent="-457200" algn="l">
              <a:buAutoNum type="alphaLcPeriod"/>
            </a:pPr>
            <a:r>
              <a:rPr lang="en-ID" dirty="0" err="1"/>
              <a:t>Mengetahui</a:t>
            </a:r>
            <a:r>
              <a:rPr lang="en-ID" dirty="0"/>
              <a:t> </a:t>
            </a:r>
            <a:r>
              <a:rPr lang="en-ID" dirty="0" err="1"/>
              <a:t>karakteristik</a:t>
            </a:r>
            <a:r>
              <a:rPr lang="en-ID" dirty="0"/>
              <a:t> agama </a:t>
            </a:r>
            <a:r>
              <a:rPr lang="en-ID" dirty="0" err="1"/>
              <a:t>islam</a:t>
            </a:r>
            <a:endParaRPr lang="en-ID" dirty="0"/>
          </a:p>
          <a:p>
            <a:pPr marL="457200" indent="-457200" algn="l">
              <a:buAutoNum type="alphaLcPeriod"/>
            </a:pPr>
            <a:r>
              <a:rPr lang="en-ID" dirty="0" err="1"/>
              <a:t>Mengetahui</a:t>
            </a:r>
            <a:r>
              <a:rPr lang="en-ID" dirty="0"/>
              <a:t> </a:t>
            </a:r>
            <a:r>
              <a:rPr lang="en-ID" dirty="0" err="1"/>
              <a:t>kedudukan</a:t>
            </a:r>
            <a:r>
              <a:rPr lang="en-ID" dirty="0"/>
              <a:t> agama </a:t>
            </a:r>
            <a:r>
              <a:rPr lang="en-ID" dirty="0" err="1"/>
              <a:t>islam</a:t>
            </a:r>
            <a:r>
              <a:rPr lang="en-ID" dirty="0"/>
              <a:t> </a:t>
            </a:r>
            <a:r>
              <a:rPr lang="en-ID" dirty="0" err="1"/>
              <a:t>diantara</a:t>
            </a:r>
            <a:r>
              <a:rPr lang="en-ID" dirty="0"/>
              <a:t> agama2 di dunia</a:t>
            </a:r>
          </a:p>
          <a:p>
            <a:pPr marL="457200" indent="-457200" algn="l">
              <a:buAutoNum type="alphaLcPeriod"/>
            </a:pPr>
            <a:endParaRPr lang="en-ID" dirty="0"/>
          </a:p>
          <a:p>
            <a:pPr algn="l"/>
            <a:r>
              <a:rPr lang="en-ID" dirty="0"/>
              <a:t>A. PENGERTIAN AGAMA ISLAM</a:t>
            </a:r>
          </a:p>
          <a:p>
            <a:pPr algn="l"/>
            <a:r>
              <a:rPr lang="en-ID" dirty="0"/>
              <a:t>1. </a:t>
            </a:r>
            <a:r>
              <a:rPr lang="en-ID" dirty="0" err="1"/>
              <a:t>Pengertian</a:t>
            </a:r>
            <a:r>
              <a:rPr lang="en-ID" dirty="0"/>
              <a:t> </a:t>
            </a:r>
            <a:r>
              <a:rPr lang="en-ID" dirty="0" err="1"/>
              <a:t>islam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etimologis</a:t>
            </a:r>
            <a:endParaRPr lang="en-ID" dirty="0"/>
          </a:p>
          <a:p>
            <a:pPr algn="l"/>
            <a:r>
              <a:rPr lang="en-ID" dirty="0"/>
              <a:t>Kata Islam </a:t>
            </a:r>
            <a:r>
              <a:rPr lang="en-ID" dirty="0" err="1"/>
              <a:t>berasal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Bahasa </a:t>
            </a:r>
            <a:r>
              <a:rPr lang="en-ID" dirty="0" err="1"/>
              <a:t>arab</a:t>
            </a:r>
            <a:r>
              <a:rPr lang="en-ID" dirty="0"/>
              <a:t> </a:t>
            </a:r>
            <a:r>
              <a:rPr lang="en-ID" dirty="0" err="1"/>
              <a:t>salima</a:t>
            </a:r>
            <a:r>
              <a:rPr lang="en-ID" dirty="0"/>
              <a:t> </a:t>
            </a:r>
            <a:r>
              <a:rPr lang="en-ID" dirty="0" err="1"/>
              <a:t>artinya</a:t>
            </a:r>
            <a:r>
              <a:rPr lang="en-ID" dirty="0"/>
              <a:t> </a:t>
            </a:r>
            <a:r>
              <a:rPr lang="en-ID" dirty="0" err="1"/>
              <a:t>selamat</a:t>
            </a:r>
            <a:r>
              <a:rPr lang="en-ID" dirty="0"/>
              <a:t>, </a:t>
            </a:r>
            <a:r>
              <a:rPr lang="en-ID" dirty="0" err="1"/>
              <a:t>aslama</a:t>
            </a:r>
            <a:r>
              <a:rPr lang="en-ID" dirty="0"/>
              <a:t> </a:t>
            </a:r>
            <a:r>
              <a:rPr lang="en-ID" dirty="0" err="1"/>
              <a:t>artinya</a:t>
            </a:r>
            <a:r>
              <a:rPr lang="en-ID" dirty="0"/>
              <a:t> </a:t>
            </a:r>
            <a:r>
              <a:rPr lang="en-ID" dirty="0" err="1"/>
              <a:t>sejahtera</a:t>
            </a:r>
            <a:r>
              <a:rPr lang="en-ID" dirty="0"/>
              <a:t>, </a:t>
            </a:r>
            <a:r>
              <a:rPr lang="en-ID" dirty="0" err="1"/>
              <a:t>selamat</a:t>
            </a:r>
            <a:r>
              <a:rPr lang="en-ID" dirty="0"/>
              <a:t>,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cacat</a:t>
            </a:r>
            <a:r>
              <a:rPr lang="en-ID" dirty="0"/>
              <a:t>, </a:t>
            </a:r>
            <a:r>
              <a:rPr lang="en-ID" dirty="0" err="1"/>
              <a:t>damai</a:t>
            </a:r>
            <a:r>
              <a:rPr lang="en-ID" dirty="0"/>
              <a:t>, </a:t>
            </a:r>
            <a:r>
              <a:rPr lang="en-ID" dirty="0" err="1"/>
              <a:t>seimbang</a:t>
            </a:r>
            <a:r>
              <a:rPr lang="en-ID" dirty="0"/>
              <a:t>, </a:t>
            </a:r>
            <a:r>
              <a:rPr lang="en-ID" dirty="0" err="1"/>
              <a:t>menyerahkan</a:t>
            </a:r>
            <a:r>
              <a:rPr lang="en-ID" dirty="0"/>
              <a:t> </a:t>
            </a:r>
            <a:r>
              <a:rPr lang="en-ID" dirty="0" err="1"/>
              <a:t>diri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tunduk</a:t>
            </a:r>
            <a:r>
              <a:rPr lang="en-ID" dirty="0"/>
              <a:t> dan </a:t>
            </a:r>
            <a:r>
              <a:rPr lang="en-ID" dirty="0" err="1"/>
              <a:t>patuh</a:t>
            </a:r>
            <a:endParaRPr lang="en-ID" dirty="0"/>
          </a:p>
        </p:txBody>
      </p:sp>
    </p:spTree>
    <p:extLst>
      <p:ext uri="{BB962C8B-B14F-4D97-AF65-F5344CB8AC3E}">
        <p14:creationId xmlns="" xmlns:p14="http://schemas.microsoft.com/office/powerpoint/2010/main" val="50066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Konten 2">
            <a:extLst>
              <a:ext uri="{FF2B5EF4-FFF2-40B4-BE49-F238E27FC236}">
                <a16:creationId xmlns="" xmlns:a16="http://schemas.microsoft.com/office/drawing/2014/main" id="{967D52D0-F2F8-4867-9759-61F00E90B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7565"/>
            <a:ext cx="10515600" cy="5779398"/>
          </a:xfrm>
        </p:spPr>
        <p:txBody>
          <a:bodyPr/>
          <a:lstStyle/>
          <a:p>
            <a:r>
              <a:rPr lang="en-ID" dirty="0" err="1"/>
              <a:t>Firman</a:t>
            </a:r>
            <a:r>
              <a:rPr lang="en-ID" dirty="0"/>
              <a:t> Allah SWT: </a:t>
            </a:r>
          </a:p>
          <a:p>
            <a:pPr marL="0" indent="0">
              <a:buNone/>
            </a:pPr>
            <a:r>
              <a:rPr lang="en-ID" dirty="0"/>
              <a:t>“ </a:t>
            </a:r>
            <a:r>
              <a:rPr lang="en-ID" dirty="0" err="1"/>
              <a:t>Bahkan</a:t>
            </a:r>
            <a:r>
              <a:rPr lang="en-ID" dirty="0"/>
              <a:t>, </a:t>
            </a:r>
            <a:r>
              <a:rPr lang="en-ID" dirty="0" err="1"/>
              <a:t>barang</a:t>
            </a:r>
            <a:r>
              <a:rPr lang="en-ID" dirty="0"/>
              <a:t> </a:t>
            </a:r>
            <a:r>
              <a:rPr lang="en-ID" dirty="0" err="1"/>
              <a:t>siapa</a:t>
            </a:r>
            <a:r>
              <a:rPr lang="en-ID" dirty="0"/>
              <a:t> </a:t>
            </a:r>
            <a:r>
              <a:rPr lang="en-ID" dirty="0" err="1"/>
              <a:t>aslama</a:t>
            </a:r>
            <a:r>
              <a:rPr lang="en-ID" dirty="0"/>
              <a:t> (</a:t>
            </a:r>
            <a:r>
              <a:rPr lang="en-ID" dirty="0" err="1"/>
              <a:t>menyerahkan</a:t>
            </a:r>
            <a:r>
              <a:rPr lang="en-ID" dirty="0"/>
              <a:t> </a:t>
            </a:r>
            <a:r>
              <a:rPr lang="en-ID" dirty="0" err="1"/>
              <a:t>diri</a:t>
            </a:r>
            <a:r>
              <a:rPr lang="en-ID" dirty="0"/>
              <a:t>) </a:t>
            </a:r>
            <a:r>
              <a:rPr lang="en-ID" dirty="0" err="1"/>
              <a:t>kpd</a:t>
            </a:r>
            <a:r>
              <a:rPr lang="en-ID" dirty="0"/>
              <a:t> Allah, </a:t>
            </a:r>
            <a:r>
              <a:rPr lang="en-ID" dirty="0" err="1"/>
              <a:t>sedang</a:t>
            </a:r>
            <a:r>
              <a:rPr lang="en-ID" dirty="0"/>
              <a:t> </a:t>
            </a:r>
            <a:r>
              <a:rPr lang="en-ID" dirty="0" err="1"/>
              <a:t>ia</a:t>
            </a:r>
            <a:r>
              <a:rPr lang="en-ID" dirty="0"/>
              <a:t> </a:t>
            </a:r>
            <a:r>
              <a:rPr lang="en-ID" dirty="0" err="1"/>
              <a:t>berbuat</a:t>
            </a:r>
            <a:r>
              <a:rPr lang="en-ID" dirty="0"/>
              <a:t> </a:t>
            </a:r>
            <a:r>
              <a:rPr lang="en-ID" dirty="0" err="1"/>
              <a:t>kebaikan</a:t>
            </a:r>
            <a:r>
              <a:rPr lang="en-ID" dirty="0"/>
              <a:t> 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baginya</a:t>
            </a:r>
            <a:r>
              <a:rPr lang="en-ID" dirty="0"/>
              <a:t> </a:t>
            </a:r>
            <a:r>
              <a:rPr lang="en-ID" dirty="0" err="1"/>
              <a:t>pahala</a:t>
            </a:r>
            <a:r>
              <a:rPr lang="en-ID" dirty="0"/>
              <a:t> </a:t>
            </a:r>
            <a:r>
              <a:rPr lang="en-ID" dirty="0" err="1"/>
              <a:t>disisi</a:t>
            </a:r>
            <a:r>
              <a:rPr lang="en-ID" dirty="0"/>
              <a:t> </a:t>
            </a:r>
            <a:r>
              <a:rPr lang="en-ID" dirty="0" err="1"/>
              <a:t>tuhannya</a:t>
            </a:r>
            <a:r>
              <a:rPr lang="en-ID" dirty="0"/>
              <a:t> dan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kekhawatiran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 dan </a:t>
            </a:r>
            <a:r>
              <a:rPr lang="en-ID" dirty="0" err="1"/>
              <a:t>tidak</a:t>
            </a:r>
            <a:r>
              <a:rPr lang="en-ID" dirty="0"/>
              <a:t> pula </a:t>
            </a:r>
            <a:r>
              <a:rPr lang="en-ID" dirty="0" err="1"/>
              <a:t>bersedih</a:t>
            </a:r>
            <a:r>
              <a:rPr lang="en-ID" dirty="0"/>
              <a:t> </a:t>
            </a:r>
            <a:r>
              <a:rPr lang="en-ID" dirty="0" err="1"/>
              <a:t>hati</a:t>
            </a:r>
            <a:r>
              <a:rPr lang="en-ID" dirty="0"/>
              <a:t>” (Q.S.2:112)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*Dari kata </a:t>
            </a:r>
            <a:r>
              <a:rPr lang="en-ID" dirty="0" err="1"/>
              <a:t>aslama</a:t>
            </a:r>
            <a:r>
              <a:rPr lang="en-ID" dirty="0"/>
              <a:t> </a:t>
            </a:r>
            <a:r>
              <a:rPr lang="en-ID" dirty="0" err="1"/>
              <a:t>terbentuk</a:t>
            </a:r>
            <a:r>
              <a:rPr lang="en-ID" dirty="0"/>
              <a:t> kata </a:t>
            </a:r>
            <a:r>
              <a:rPr lang="en-ID" dirty="0" err="1"/>
              <a:t>islam</a:t>
            </a:r>
            <a:r>
              <a:rPr lang="en-ID" dirty="0"/>
              <a:t>, --------</a:t>
            </a:r>
            <a:r>
              <a:rPr lang="en-ID" dirty="0">
                <a:sym typeface="Wingdings" panose="05000000000000000000" pitchFamily="2" charset="2"/>
              </a:rPr>
              <a:t> </a:t>
            </a:r>
            <a:r>
              <a:rPr lang="en-ID" dirty="0" err="1">
                <a:sym typeface="Wingdings" panose="05000000000000000000" pitchFamily="2" charset="2"/>
              </a:rPr>
              <a:t>muslim</a:t>
            </a:r>
            <a:r>
              <a:rPr lang="en-ID" dirty="0">
                <a:sym typeface="Wingdings" panose="05000000000000000000" pitchFamily="2" charset="2"/>
              </a:rPr>
              <a:t>, </a:t>
            </a:r>
            <a:r>
              <a:rPr lang="en-ID" dirty="0" err="1">
                <a:sym typeface="Wingdings" panose="05000000000000000000" pitchFamily="2" charset="2"/>
              </a:rPr>
              <a:t>artinya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menyerahkan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diri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kepada</a:t>
            </a:r>
            <a:r>
              <a:rPr lang="en-ID" dirty="0">
                <a:sym typeface="Wingdings" panose="05000000000000000000" pitchFamily="2" charset="2"/>
              </a:rPr>
              <a:t> Allah dan </a:t>
            </a:r>
            <a:r>
              <a:rPr lang="en-ID" dirty="0" err="1">
                <a:sym typeface="Wingdings" panose="05000000000000000000" pitchFamily="2" charset="2"/>
              </a:rPr>
              <a:t>patuh</a:t>
            </a:r>
            <a:r>
              <a:rPr lang="en-ID" dirty="0">
                <a:sym typeface="Wingdings" panose="05000000000000000000" pitchFamily="2" charset="2"/>
              </a:rPr>
              <a:t> pada </a:t>
            </a:r>
            <a:r>
              <a:rPr lang="en-ID" dirty="0" err="1">
                <a:sym typeface="Wingdings" panose="05000000000000000000" pitchFamily="2" charset="2"/>
              </a:rPr>
              <a:t>ajarannya</a:t>
            </a:r>
            <a:r>
              <a:rPr lang="en-ID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ID" dirty="0">
                <a:sym typeface="Wingdings" panose="05000000000000000000" pitchFamily="2" charset="2"/>
              </a:rPr>
              <a:t>*Ada 4 </a:t>
            </a:r>
            <a:r>
              <a:rPr lang="en-ID" dirty="0" err="1">
                <a:sym typeface="Wingdings" panose="05000000000000000000" pitchFamily="2" charset="2"/>
              </a:rPr>
              <a:t>pendapat</a:t>
            </a:r>
            <a:r>
              <a:rPr lang="en-ID" dirty="0">
                <a:sym typeface="Wingdings" panose="05000000000000000000" pitchFamily="2" charset="2"/>
              </a:rPr>
              <a:t> lain </a:t>
            </a:r>
            <a:r>
              <a:rPr lang="en-ID" dirty="0" err="1">
                <a:sym typeface="Wingdings" panose="05000000000000000000" pitchFamily="2" charset="2"/>
              </a:rPr>
              <a:t>tentang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akar</a:t>
            </a:r>
            <a:r>
              <a:rPr lang="en-ID" dirty="0">
                <a:sym typeface="Wingdings" panose="05000000000000000000" pitchFamily="2" charset="2"/>
              </a:rPr>
              <a:t> kata Islam :</a:t>
            </a:r>
          </a:p>
          <a:p>
            <a:pPr marL="514350" indent="-514350">
              <a:buAutoNum type="alphaLcPeriod"/>
            </a:pPr>
            <a:r>
              <a:rPr lang="en-ID" dirty="0" err="1">
                <a:sym typeface="Wingdings" panose="05000000000000000000" pitchFamily="2" charset="2"/>
              </a:rPr>
              <a:t>Aslama</a:t>
            </a:r>
            <a:r>
              <a:rPr lang="en-ID" dirty="0">
                <a:sym typeface="Wingdings" panose="05000000000000000000" pitchFamily="2" charset="2"/>
              </a:rPr>
              <a:t>- </a:t>
            </a:r>
            <a:r>
              <a:rPr lang="en-ID" dirty="0" err="1">
                <a:sym typeface="Wingdings" panose="05000000000000000000" pitchFamily="2" charset="2"/>
              </a:rPr>
              <a:t>menyerahkan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diri</a:t>
            </a:r>
            <a:r>
              <a:rPr lang="en-ID" dirty="0">
                <a:sym typeface="Wingdings" panose="05000000000000000000" pitchFamily="2" charset="2"/>
              </a:rPr>
              <a:t>. Orang </a:t>
            </a:r>
            <a:r>
              <a:rPr lang="en-ID" dirty="0" err="1">
                <a:sym typeface="Wingdings" panose="05000000000000000000" pitchFamily="2" charset="2"/>
              </a:rPr>
              <a:t>yg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masuk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islam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berarti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menyerahkan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diri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kepada</a:t>
            </a:r>
            <a:r>
              <a:rPr lang="en-ID" dirty="0">
                <a:sym typeface="Wingdings" panose="05000000000000000000" pitchFamily="2" charset="2"/>
              </a:rPr>
              <a:t> Allah SWT dan </a:t>
            </a:r>
            <a:r>
              <a:rPr lang="en-ID" dirty="0" err="1">
                <a:sym typeface="Wingdings" panose="05000000000000000000" pitchFamily="2" charset="2"/>
              </a:rPr>
              <a:t>mematuhi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ajarannya</a:t>
            </a:r>
            <a:r>
              <a:rPr lang="en-ID" dirty="0">
                <a:sym typeface="Wingdings" panose="05000000000000000000" pitchFamily="2" charset="2"/>
              </a:rPr>
              <a:t>.</a:t>
            </a:r>
          </a:p>
          <a:p>
            <a:pPr marL="514350" indent="-514350">
              <a:buAutoNum type="alphaLcPeriod"/>
            </a:pPr>
            <a:r>
              <a:rPr lang="en-ID" dirty="0" err="1">
                <a:sym typeface="Wingdings" panose="05000000000000000000" pitchFamily="2" charset="2"/>
              </a:rPr>
              <a:t>Salima</a:t>
            </a:r>
            <a:r>
              <a:rPr lang="en-ID" dirty="0">
                <a:sym typeface="Wingdings" panose="05000000000000000000" pitchFamily="2" charset="2"/>
              </a:rPr>
              <a:t>-&gt; </a:t>
            </a:r>
            <a:r>
              <a:rPr lang="en-ID" dirty="0" err="1">
                <a:sym typeface="Wingdings" panose="05000000000000000000" pitchFamily="2" charset="2"/>
              </a:rPr>
              <a:t>selamat</a:t>
            </a:r>
            <a:r>
              <a:rPr lang="en-ID" dirty="0">
                <a:sym typeface="Wingdings" panose="05000000000000000000" pitchFamily="2" charset="2"/>
              </a:rPr>
              <a:t>. Orang </a:t>
            </a:r>
            <a:r>
              <a:rPr lang="en-ID" dirty="0" err="1">
                <a:sym typeface="Wingdings" panose="05000000000000000000" pitchFamily="2" charset="2"/>
              </a:rPr>
              <a:t>yg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memeluk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islam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hidupnya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akan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selamat</a:t>
            </a:r>
            <a:endParaRPr lang="en-ID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D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="" xmlns:p14="http://schemas.microsoft.com/office/powerpoint/2010/main" val="72332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Konten 2">
            <a:extLst>
              <a:ext uri="{FF2B5EF4-FFF2-40B4-BE49-F238E27FC236}">
                <a16:creationId xmlns="" xmlns:a16="http://schemas.microsoft.com/office/drawing/2014/main" id="{B4265D64-BB62-40BE-AEA3-5E9EF483A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5832406"/>
          </a:xfrm>
        </p:spPr>
        <p:txBody>
          <a:bodyPr/>
          <a:lstStyle/>
          <a:p>
            <a:pPr marL="0" indent="0">
              <a:buNone/>
            </a:pPr>
            <a:r>
              <a:rPr lang="en-ID" dirty="0"/>
              <a:t>c. </a:t>
            </a:r>
            <a:r>
              <a:rPr lang="en-ID" dirty="0" err="1"/>
              <a:t>Sallama</a:t>
            </a:r>
            <a:r>
              <a:rPr lang="en-ID" dirty="0"/>
              <a:t> -</a:t>
            </a:r>
            <a:r>
              <a:rPr lang="en-ID" dirty="0">
                <a:sym typeface="Wingdings" panose="05000000000000000000" pitchFamily="2" charset="2"/>
              </a:rPr>
              <a:t> </a:t>
            </a:r>
            <a:r>
              <a:rPr lang="en-ID" dirty="0" err="1">
                <a:sym typeface="Wingdings" panose="05000000000000000000" pitchFamily="2" charset="2"/>
              </a:rPr>
              <a:t>menyelamatkan</a:t>
            </a:r>
            <a:r>
              <a:rPr lang="en-ID" dirty="0">
                <a:sym typeface="Wingdings" panose="05000000000000000000" pitchFamily="2" charset="2"/>
              </a:rPr>
              <a:t> orang lain. </a:t>
            </a:r>
            <a:r>
              <a:rPr lang="en-ID" dirty="0" err="1">
                <a:sym typeface="Wingdings" panose="05000000000000000000" pitchFamily="2" charset="2"/>
              </a:rPr>
              <a:t>Pemeluk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islam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tidak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hanya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menyelamatkan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diri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sendiri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tetapi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harus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menyelamatkan</a:t>
            </a:r>
            <a:r>
              <a:rPr lang="en-ID" dirty="0">
                <a:sym typeface="Wingdings" panose="05000000000000000000" pitchFamily="2" charset="2"/>
              </a:rPr>
              <a:t> juga orang lain ( </a:t>
            </a:r>
            <a:r>
              <a:rPr lang="en-ID" dirty="0" err="1">
                <a:sym typeface="Wingdings" panose="05000000000000000000" pitchFamily="2" charset="2"/>
              </a:rPr>
              <a:t>dakwah</a:t>
            </a:r>
            <a:r>
              <a:rPr lang="en-ID" dirty="0">
                <a:sym typeface="Wingdings" panose="05000000000000000000" pitchFamily="2" charset="2"/>
              </a:rPr>
              <a:t> )</a:t>
            </a:r>
          </a:p>
          <a:p>
            <a:pPr marL="0" indent="0">
              <a:buNone/>
            </a:pPr>
            <a:r>
              <a:rPr lang="en-ID" dirty="0">
                <a:sym typeface="Wingdings" panose="05000000000000000000" pitchFamily="2" charset="2"/>
              </a:rPr>
              <a:t>d. Salam - Aman, </a:t>
            </a:r>
            <a:r>
              <a:rPr lang="en-ID" dirty="0" err="1">
                <a:sym typeface="Wingdings" panose="05000000000000000000" pitchFamily="2" charset="2"/>
              </a:rPr>
              <a:t>damai</a:t>
            </a:r>
            <a:r>
              <a:rPr lang="en-ID" dirty="0">
                <a:sym typeface="Wingdings" panose="05000000000000000000" pitchFamily="2" charset="2"/>
              </a:rPr>
              <a:t>, Sentosa. </a:t>
            </a:r>
            <a:r>
              <a:rPr lang="en-ID" dirty="0" err="1">
                <a:sym typeface="Wingdings" panose="05000000000000000000" pitchFamily="2" charset="2"/>
              </a:rPr>
              <a:t>Kehidupan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yg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damai</a:t>
            </a:r>
            <a:r>
              <a:rPr lang="en-ID" dirty="0">
                <a:sym typeface="Wingdings" panose="05000000000000000000" pitchFamily="2" charset="2"/>
              </a:rPr>
              <a:t> dan Sentosa </a:t>
            </a:r>
            <a:r>
              <a:rPr lang="en-ID" dirty="0" err="1">
                <a:sym typeface="Wingdings" panose="05000000000000000000" pitchFamily="2" charset="2"/>
              </a:rPr>
              <a:t>akan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tercipta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jika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pemeluk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islam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 smtClean="0">
                <a:sym typeface="Wingdings" panose="05000000000000000000" pitchFamily="2" charset="2"/>
              </a:rPr>
              <a:t>melaksanakan</a:t>
            </a:r>
            <a:r>
              <a:rPr lang="en-ID" dirty="0" smtClean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Aslama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 smtClean="0">
                <a:sym typeface="Wingdings" panose="05000000000000000000" pitchFamily="2" charset="2"/>
              </a:rPr>
              <a:t>dan</a:t>
            </a:r>
            <a:r>
              <a:rPr lang="en-ID" dirty="0" smtClean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Sallama</a:t>
            </a:r>
            <a:endParaRPr lang="en-ID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D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D" dirty="0"/>
              <a:t>2.  </a:t>
            </a:r>
            <a:r>
              <a:rPr lang="en-ID" dirty="0" err="1"/>
              <a:t>Pengertian</a:t>
            </a:r>
            <a:r>
              <a:rPr lang="en-ID" dirty="0"/>
              <a:t> </a:t>
            </a:r>
            <a:r>
              <a:rPr lang="en-ID" dirty="0" err="1"/>
              <a:t>islam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Terminologis</a:t>
            </a:r>
            <a:r>
              <a:rPr lang="en-ID" dirty="0"/>
              <a:t>(</a:t>
            </a:r>
            <a:r>
              <a:rPr lang="en-ID" dirty="0" err="1"/>
              <a:t>istilah</a:t>
            </a:r>
            <a:r>
              <a:rPr lang="en-ID" dirty="0"/>
              <a:t>/</a:t>
            </a:r>
            <a:r>
              <a:rPr lang="en-ID" dirty="0" err="1"/>
              <a:t>maknawi</a:t>
            </a:r>
            <a:r>
              <a:rPr lang="en-ID" dirty="0"/>
              <a:t>)</a:t>
            </a:r>
          </a:p>
          <a:p>
            <a:pPr marL="0" indent="0">
              <a:buNone/>
            </a:pPr>
            <a:r>
              <a:rPr lang="en-ID" dirty="0"/>
              <a:t>Islam </a:t>
            </a:r>
            <a:r>
              <a:rPr lang="en-ID" dirty="0" err="1"/>
              <a:t>adalah</a:t>
            </a:r>
            <a:r>
              <a:rPr lang="en-ID" dirty="0"/>
              <a:t> agama </a:t>
            </a:r>
            <a:r>
              <a:rPr lang="en-ID" dirty="0" err="1"/>
              <a:t>wahyu</a:t>
            </a:r>
            <a:r>
              <a:rPr lang="en-ID" dirty="0"/>
              <a:t> </a:t>
            </a:r>
            <a:r>
              <a:rPr lang="en-ID" dirty="0" err="1"/>
              <a:t>berintikan</a:t>
            </a:r>
            <a:r>
              <a:rPr lang="en-ID" dirty="0"/>
              <a:t> </a:t>
            </a:r>
            <a:r>
              <a:rPr lang="en-ID" dirty="0" err="1"/>
              <a:t>Tauhid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keesaan</a:t>
            </a:r>
            <a:r>
              <a:rPr lang="en-ID" dirty="0"/>
              <a:t> </a:t>
            </a:r>
            <a:r>
              <a:rPr lang="en-ID" dirty="0" err="1"/>
              <a:t>Tuhan</a:t>
            </a:r>
            <a:r>
              <a:rPr lang="en-ID" dirty="0"/>
              <a:t> </a:t>
            </a:r>
            <a:r>
              <a:rPr lang="en-ID" dirty="0" smtClean="0"/>
              <a:t> </a:t>
            </a:r>
            <a:r>
              <a:rPr lang="en-ID" dirty="0" err="1" smtClean="0"/>
              <a:t>yg</a:t>
            </a:r>
            <a:r>
              <a:rPr lang="en-ID" dirty="0" smtClean="0"/>
              <a:t> </a:t>
            </a:r>
            <a:r>
              <a:rPr lang="en-ID" dirty="0" err="1"/>
              <a:t>diturunkan</a:t>
            </a:r>
            <a:r>
              <a:rPr lang="en-ID" dirty="0"/>
              <a:t> oleh Allah SWT </a:t>
            </a:r>
            <a:r>
              <a:rPr lang="en-ID" dirty="0" err="1"/>
              <a:t>kepada</a:t>
            </a:r>
            <a:r>
              <a:rPr lang="en-ID" dirty="0"/>
              <a:t> Nabi Muhamad SAW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utusannya</a:t>
            </a:r>
            <a:r>
              <a:rPr lang="en-ID" dirty="0"/>
              <a:t> </a:t>
            </a:r>
            <a:r>
              <a:rPr lang="en-ID" dirty="0" err="1"/>
              <a:t>yg</a:t>
            </a:r>
            <a:r>
              <a:rPr lang="en-ID" dirty="0"/>
              <a:t> </a:t>
            </a:r>
            <a:r>
              <a:rPr lang="en-ID" dirty="0" err="1"/>
              <a:t>terakhir</a:t>
            </a:r>
            <a:r>
              <a:rPr lang="en-ID" dirty="0"/>
              <a:t>, </a:t>
            </a:r>
            <a:r>
              <a:rPr lang="en-ID" dirty="0" err="1"/>
              <a:t>berlaku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</a:t>
            </a:r>
            <a:r>
              <a:rPr lang="en-ID" dirty="0" err="1"/>
              <a:t>seluruh</a:t>
            </a:r>
            <a:r>
              <a:rPr lang="en-ID" dirty="0"/>
              <a:t> </a:t>
            </a:r>
            <a:r>
              <a:rPr lang="en-ID" dirty="0" err="1"/>
              <a:t>manusia</a:t>
            </a:r>
            <a:r>
              <a:rPr lang="en-ID" dirty="0"/>
              <a:t>, </a:t>
            </a:r>
            <a:r>
              <a:rPr lang="en-ID" dirty="0" err="1"/>
              <a:t>dimanapun</a:t>
            </a:r>
            <a:r>
              <a:rPr lang="en-ID" dirty="0"/>
              <a:t> dan </a:t>
            </a:r>
            <a:r>
              <a:rPr lang="en-ID" dirty="0" err="1"/>
              <a:t>kapanpun</a:t>
            </a:r>
            <a:r>
              <a:rPr lang="en-ID" dirty="0"/>
              <a:t>, </a:t>
            </a:r>
            <a:r>
              <a:rPr lang="en-ID" dirty="0" err="1"/>
              <a:t>ajarannya</a:t>
            </a:r>
            <a:r>
              <a:rPr lang="en-ID" dirty="0"/>
              <a:t> </a:t>
            </a:r>
            <a:r>
              <a:rPr lang="en-ID" dirty="0" err="1"/>
              <a:t>meliputi</a:t>
            </a:r>
            <a:r>
              <a:rPr lang="en-ID" dirty="0"/>
              <a:t> </a:t>
            </a:r>
            <a:r>
              <a:rPr lang="en-ID" dirty="0" err="1"/>
              <a:t>seluruh</a:t>
            </a:r>
            <a:r>
              <a:rPr lang="en-ID" dirty="0"/>
              <a:t> </a:t>
            </a:r>
            <a:r>
              <a:rPr lang="en-ID" dirty="0" err="1" smtClean="0"/>
              <a:t>aspek</a:t>
            </a:r>
            <a:r>
              <a:rPr lang="en-ID" dirty="0" smtClean="0"/>
              <a:t> </a:t>
            </a:r>
            <a:r>
              <a:rPr lang="en-ID" dirty="0" err="1"/>
              <a:t>kehidupan</a:t>
            </a:r>
            <a:r>
              <a:rPr lang="en-ID" dirty="0"/>
              <a:t> </a:t>
            </a:r>
            <a:r>
              <a:rPr lang="en-ID" dirty="0" err="1"/>
              <a:t>manusia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/>
              <a:t>Para </a:t>
            </a:r>
            <a:r>
              <a:rPr lang="en-ID" dirty="0" err="1"/>
              <a:t>ahli</a:t>
            </a:r>
            <a:r>
              <a:rPr lang="en-ID" dirty="0"/>
              <a:t> dan ulama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yg</a:t>
            </a:r>
            <a:r>
              <a:rPr lang="en-ID" dirty="0"/>
              <a:t> </a:t>
            </a:r>
            <a:r>
              <a:rPr lang="en-ID" dirty="0" err="1"/>
              <a:t>merumuskan</a:t>
            </a:r>
            <a:r>
              <a:rPr lang="en-ID" dirty="0"/>
              <a:t> </a:t>
            </a:r>
            <a:r>
              <a:rPr lang="en-ID" dirty="0" err="1"/>
              <a:t>definisi</a:t>
            </a:r>
            <a:r>
              <a:rPr lang="en-ID" dirty="0"/>
              <a:t> </a:t>
            </a:r>
            <a:r>
              <a:rPr lang="en-ID" dirty="0" err="1"/>
              <a:t>islam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terminologis</a:t>
            </a:r>
            <a:endParaRPr lang="en-ID" dirty="0"/>
          </a:p>
        </p:txBody>
      </p:sp>
    </p:spTree>
    <p:extLst>
      <p:ext uri="{BB962C8B-B14F-4D97-AF65-F5344CB8AC3E}">
        <p14:creationId xmlns="" xmlns:p14="http://schemas.microsoft.com/office/powerpoint/2010/main" val="2853293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Konten 2">
            <a:extLst>
              <a:ext uri="{FF2B5EF4-FFF2-40B4-BE49-F238E27FC236}">
                <a16:creationId xmlns="" xmlns:a16="http://schemas.microsoft.com/office/drawing/2014/main" id="{67193352-62AD-4E25-AA4A-B86DBB142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7809"/>
            <a:ext cx="10515600" cy="5819154"/>
          </a:xfrm>
        </p:spPr>
        <p:txBody>
          <a:bodyPr/>
          <a:lstStyle/>
          <a:p>
            <a:pPr marL="0" indent="0">
              <a:buNone/>
            </a:pPr>
            <a:r>
              <a:rPr lang="en-ID" dirty="0"/>
              <a:t>Salah </a:t>
            </a:r>
            <a:r>
              <a:rPr lang="en-ID" dirty="0" err="1"/>
              <a:t>satunya</a:t>
            </a:r>
            <a:r>
              <a:rPr lang="en-ID" dirty="0"/>
              <a:t> K.H </a:t>
            </a:r>
            <a:r>
              <a:rPr lang="en-ID" dirty="0" err="1"/>
              <a:t>Endang</a:t>
            </a:r>
            <a:r>
              <a:rPr lang="en-ID" dirty="0"/>
              <a:t> </a:t>
            </a:r>
            <a:r>
              <a:rPr lang="en-ID" dirty="0" err="1"/>
              <a:t>Saifuddin</a:t>
            </a:r>
            <a:r>
              <a:rPr lang="en-ID" dirty="0"/>
              <a:t> </a:t>
            </a:r>
            <a:r>
              <a:rPr lang="en-ID" dirty="0" err="1"/>
              <a:t>Anshari</a:t>
            </a:r>
            <a:r>
              <a:rPr lang="en-ID" dirty="0"/>
              <a:t> </a:t>
            </a:r>
            <a:r>
              <a:rPr lang="en-ID" dirty="0" err="1" smtClean="0"/>
              <a:t>merumuskan</a:t>
            </a:r>
            <a:r>
              <a:rPr lang="en-ID" dirty="0" smtClean="0"/>
              <a:t> </a:t>
            </a:r>
            <a:r>
              <a:rPr lang="en-ID" dirty="0"/>
              <a:t>dan </a:t>
            </a:r>
            <a:r>
              <a:rPr lang="en-ID" dirty="0" err="1"/>
              <a:t>menyimpulkan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agama Islam </a:t>
            </a:r>
            <a:r>
              <a:rPr lang="en-ID" dirty="0" err="1"/>
              <a:t>adalah</a:t>
            </a:r>
            <a:r>
              <a:rPr lang="en-ID" dirty="0"/>
              <a:t> :</a:t>
            </a:r>
          </a:p>
          <a:p>
            <a:pPr marL="514350" indent="-514350">
              <a:buAutoNum type="alphaLcPeriod"/>
            </a:pPr>
            <a:r>
              <a:rPr lang="en-ID" dirty="0"/>
              <a:t>Wahyu </a:t>
            </a:r>
            <a:r>
              <a:rPr lang="en-ID" dirty="0" err="1"/>
              <a:t>yg</a:t>
            </a:r>
            <a:r>
              <a:rPr lang="en-ID" dirty="0"/>
              <a:t> </a:t>
            </a:r>
            <a:r>
              <a:rPr lang="en-ID" dirty="0" err="1"/>
              <a:t>diturunkan</a:t>
            </a:r>
            <a:r>
              <a:rPr lang="en-ID" dirty="0"/>
              <a:t> Allah SWT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rasulNya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disampaikan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seluruh</a:t>
            </a:r>
            <a:r>
              <a:rPr lang="en-ID" dirty="0"/>
              <a:t> </a:t>
            </a:r>
            <a:r>
              <a:rPr lang="en-ID" dirty="0" err="1"/>
              <a:t>umat</a:t>
            </a:r>
            <a:r>
              <a:rPr lang="en-ID" dirty="0"/>
              <a:t> </a:t>
            </a:r>
            <a:r>
              <a:rPr lang="en-ID" dirty="0" err="1"/>
              <a:t>manusia</a:t>
            </a:r>
            <a:r>
              <a:rPr lang="en-ID" dirty="0"/>
              <a:t>.</a:t>
            </a:r>
          </a:p>
          <a:p>
            <a:pPr marL="514350" indent="-514350">
              <a:buAutoNum type="alphaLcPeriod"/>
            </a:pPr>
            <a:r>
              <a:rPr lang="en-ID" dirty="0" err="1"/>
              <a:t>Suatu</a:t>
            </a:r>
            <a:r>
              <a:rPr lang="en-ID" dirty="0"/>
              <a:t> system </a:t>
            </a:r>
            <a:r>
              <a:rPr lang="en-ID" dirty="0" err="1"/>
              <a:t>keyakinan</a:t>
            </a:r>
            <a:r>
              <a:rPr lang="en-ID" dirty="0"/>
              <a:t> dan tata </a:t>
            </a:r>
            <a:r>
              <a:rPr lang="en-ID" dirty="0" err="1"/>
              <a:t>ketentuan</a:t>
            </a:r>
            <a:r>
              <a:rPr lang="en-ID" dirty="0"/>
              <a:t> </a:t>
            </a:r>
            <a:r>
              <a:rPr lang="en-ID" dirty="0" err="1"/>
              <a:t>yg</a:t>
            </a:r>
            <a:r>
              <a:rPr lang="en-ID" dirty="0"/>
              <a:t> </a:t>
            </a:r>
            <a:r>
              <a:rPr lang="en-ID" dirty="0" err="1"/>
              <a:t>mengatur</a:t>
            </a:r>
            <a:r>
              <a:rPr lang="en-ID" dirty="0"/>
              <a:t> </a:t>
            </a:r>
            <a:r>
              <a:rPr lang="en-ID" dirty="0" err="1"/>
              <a:t>segala</a:t>
            </a:r>
            <a:r>
              <a:rPr lang="en-ID" dirty="0"/>
              <a:t>  </a:t>
            </a:r>
            <a:r>
              <a:rPr lang="en-ID" dirty="0" err="1"/>
              <a:t>prikehidupan</a:t>
            </a:r>
            <a:r>
              <a:rPr lang="en-ID" dirty="0"/>
              <a:t> dan </a:t>
            </a:r>
            <a:r>
              <a:rPr lang="en-ID" dirty="0" err="1"/>
              <a:t>penghidupan</a:t>
            </a:r>
            <a:r>
              <a:rPr lang="en-ID" dirty="0"/>
              <a:t> </a:t>
            </a:r>
            <a:r>
              <a:rPr lang="en-ID" dirty="0" err="1"/>
              <a:t>asasi</a:t>
            </a:r>
            <a:r>
              <a:rPr lang="en-ID" dirty="0"/>
              <a:t> </a:t>
            </a:r>
            <a:r>
              <a:rPr lang="en-ID" dirty="0" err="1"/>
              <a:t>manusia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hubungan</a:t>
            </a:r>
            <a:r>
              <a:rPr lang="en-ID" dirty="0"/>
              <a:t> :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Tuhan</a:t>
            </a:r>
            <a:r>
              <a:rPr lang="en-ID" dirty="0"/>
              <a:t>, </a:t>
            </a:r>
            <a:r>
              <a:rPr lang="en-ID" dirty="0" err="1"/>
              <a:t>sesama</a:t>
            </a:r>
            <a:r>
              <a:rPr lang="en-ID" dirty="0"/>
              <a:t> </a:t>
            </a:r>
            <a:r>
              <a:rPr lang="en-ID" dirty="0" err="1"/>
              <a:t>manusia</a:t>
            </a:r>
            <a:r>
              <a:rPr lang="en-ID" dirty="0"/>
              <a:t> dan </a:t>
            </a:r>
            <a:r>
              <a:rPr lang="en-ID" dirty="0" err="1"/>
              <a:t>alam</a:t>
            </a:r>
            <a:endParaRPr lang="en-ID" dirty="0"/>
          </a:p>
          <a:p>
            <a:pPr marL="514350" indent="-514350">
              <a:buAutoNum type="alphaLcPeriod"/>
            </a:pPr>
            <a:r>
              <a:rPr lang="en-ID" dirty="0" err="1"/>
              <a:t>Bertujuan</a:t>
            </a:r>
            <a:r>
              <a:rPr lang="en-ID" dirty="0"/>
              <a:t> </a:t>
            </a:r>
            <a:r>
              <a:rPr lang="en-ID" dirty="0" err="1"/>
              <a:t>keridhaan</a:t>
            </a:r>
            <a:r>
              <a:rPr lang="en-ID" dirty="0"/>
              <a:t> Allah, </a:t>
            </a:r>
            <a:r>
              <a:rPr lang="en-ID" dirty="0" err="1"/>
              <a:t>rahmat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</a:t>
            </a:r>
            <a:r>
              <a:rPr lang="en-ID" dirty="0" err="1"/>
              <a:t>segenap</a:t>
            </a:r>
            <a:r>
              <a:rPr lang="en-ID" dirty="0"/>
              <a:t> </a:t>
            </a:r>
            <a:r>
              <a:rPr lang="en-ID" dirty="0" smtClean="0"/>
              <a:t> </a:t>
            </a:r>
            <a:r>
              <a:rPr lang="en-ID" dirty="0" err="1" smtClean="0"/>
              <a:t>alam</a:t>
            </a:r>
            <a:r>
              <a:rPr lang="en-ID" dirty="0" smtClean="0"/>
              <a:t> </a:t>
            </a:r>
            <a:r>
              <a:rPr lang="en-ID" dirty="0"/>
              <a:t>, </a:t>
            </a:r>
            <a:r>
              <a:rPr lang="en-ID" dirty="0" err="1"/>
              <a:t>kebahagiaan</a:t>
            </a:r>
            <a:r>
              <a:rPr lang="en-ID" dirty="0"/>
              <a:t> dunia dan </a:t>
            </a:r>
            <a:r>
              <a:rPr lang="en-ID" dirty="0" err="1"/>
              <a:t>akhirat</a:t>
            </a:r>
            <a:endParaRPr lang="en-ID" dirty="0"/>
          </a:p>
          <a:p>
            <a:pPr marL="514350" indent="-514350">
              <a:buAutoNum type="alphaLcPeriod" startAt="4"/>
            </a:pPr>
            <a:r>
              <a:rPr lang="en-ID" dirty="0"/>
              <a:t>Pada </a:t>
            </a:r>
            <a:r>
              <a:rPr lang="en-ID" dirty="0" err="1"/>
              <a:t>dasarnya</a:t>
            </a:r>
            <a:r>
              <a:rPr lang="en-ID" dirty="0"/>
              <a:t> </a:t>
            </a:r>
            <a:r>
              <a:rPr lang="en-ID" dirty="0" err="1"/>
              <a:t>terdiri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akidah</a:t>
            </a:r>
            <a:r>
              <a:rPr lang="en-ID" dirty="0"/>
              <a:t> ,</a:t>
            </a:r>
            <a:r>
              <a:rPr lang="en-ID" dirty="0" err="1"/>
              <a:t>syariat</a:t>
            </a:r>
            <a:r>
              <a:rPr lang="en-ID" dirty="0"/>
              <a:t> dan </a:t>
            </a:r>
            <a:r>
              <a:rPr lang="en-ID" dirty="0" err="1"/>
              <a:t>akhlak</a:t>
            </a:r>
            <a:endParaRPr lang="en-ID" dirty="0"/>
          </a:p>
          <a:p>
            <a:pPr marL="514350" indent="-514350">
              <a:buAutoNum type="alphaLcPeriod" startAt="4"/>
            </a:pPr>
            <a:r>
              <a:rPr lang="en-ID" dirty="0" err="1"/>
              <a:t>Bersumberkan</a:t>
            </a:r>
            <a:r>
              <a:rPr lang="en-ID" dirty="0"/>
              <a:t> kitab </a:t>
            </a:r>
            <a:r>
              <a:rPr lang="en-ID" dirty="0" err="1"/>
              <a:t>suci</a:t>
            </a:r>
            <a:r>
              <a:rPr lang="en-ID" dirty="0"/>
              <a:t> Al-Quran </a:t>
            </a:r>
            <a:r>
              <a:rPr lang="en-ID" dirty="0" err="1"/>
              <a:t>yg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kodifikasi</a:t>
            </a:r>
            <a:r>
              <a:rPr lang="en-ID" dirty="0"/>
              <a:t> </a:t>
            </a:r>
            <a:r>
              <a:rPr lang="en-ID" dirty="0" err="1"/>
              <a:t>wahyu</a:t>
            </a:r>
            <a:r>
              <a:rPr lang="en-ID" dirty="0"/>
              <a:t> Allah SWT </a:t>
            </a:r>
            <a:r>
              <a:rPr lang="en-ID" dirty="0" err="1" smtClean="0"/>
              <a:t>sebagai</a:t>
            </a:r>
            <a:r>
              <a:rPr lang="en-ID" dirty="0" smtClean="0"/>
              <a:t> </a:t>
            </a:r>
            <a:r>
              <a:rPr lang="en-ID" dirty="0" err="1"/>
              <a:t>penyempurna</a:t>
            </a:r>
            <a:r>
              <a:rPr lang="en-ID" dirty="0"/>
              <a:t> wahyu2 </a:t>
            </a:r>
            <a:r>
              <a:rPr lang="en-ID" dirty="0" err="1"/>
              <a:t>sebelumnya</a:t>
            </a:r>
            <a:r>
              <a:rPr lang="en-ID" dirty="0"/>
              <a:t> </a:t>
            </a:r>
            <a:r>
              <a:rPr lang="en-ID" dirty="0" err="1"/>
              <a:t>yg</a:t>
            </a:r>
            <a:r>
              <a:rPr lang="en-ID" dirty="0"/>
              <a:t> </a:t>
            </a:r>
            <a:r>
              <a:rPr lang="en-ID" dirty="0" err="1"/>
              <a:t>ditafsirkan</a:t>
            </a:r>
            <a:r>
              <a:rPr lang="en-ID" dirty="0"/>
              <a:t> oleh Sunnah </a:t>
            </a:r>
            <a:r>
              <a:rPr lang="en-ID" dirty="0" err="1"/>
              <a:t>Rasulullah</a:t>
            </a:r>
            <a:r>
              <a:rPr lang="en-ID" dirty="0"/>
              <a:t> SAW</a:t>
            </a:r>
          </a:p>
          <a:p>
            <a:pPr marL="514350" indent="-514350">
              <a:buAutoNum type="alphaLcPeriod"/>
            </a:pPr>
            <a:endParaRPr lang="en-ID" dirty="0"/>
          </a:p>
        </p:txBody>
      </p:sp>
    </p:spTree>
    <p:extLst>
      <p:ext uri="{BB962C8B-B14F-4D97-AF65-F5344CB8AC3E}">
        <p14:creationId xmlns="" xmlns:p14="http://schemas.microsoft.com/office/powerpoint/2010/main" val="3017701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Konten 2">
            <a:extLst>
              <a:ext uri="{FF2B5EF4-FFF2-40B4-BE49-F238E27FC236}">
                <a16:creationId xmlns="" xmlns:a16="http://schemas.microsoft.com/office/drawing/2014/main" id="{DDCB3AF1-680C-45F8-B97D-8DE3E3BA0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3583"/>
            <a:ext cx="10515600" cy="5673380"/>
          </a:xfrm>
        </p:spPr>
        <p:txBody>
          <a:bodyPr/>
          <a:lstStyle/>
          <a:p>
            <a:pPr marL="0" indent="0">
              <a:buNone/>
            </a:pPr>
            <a:r>
              <a:rPr lang="en-ID" dirty="0"/>
              <a:t>3. </a:t>
            </a:r>
            <a:r>
              <a:rPr lang="en-ID" dirty="0" err="1"/>
              <a:t>Pengertian</a:t>
            </a:r>
            <a:r>
              <a:rPr lang="en-ID" dirty="0"/>
              <a:t> Islam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Umum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Agama Islam </a:t>
            </a:r>
            <a:r>
              <a:rPr lang="en-ID" dirty="0" err="1"/>
              <a:t>berarti</a:t>
            </a:r>
            <a:r>
              <a:rPr lang="en-ID" dirty="0"/>
              <a:t> agama </a:t>
            </a:r>
            <a:r>
              <a:rPr lang="en-ID" dirty="0" err="1"/>
              <a:t>wahyu</a:t>
            </a:r>
            <a:r>
              <a:rPr lang="en-ID" dirty="0"/>
              <a:t> </a:t>
            </a:r>
            <a:r>
              <a:rPr lang="en-ID" dirty="0" err="1"/>
              <a:t>berintikan</a:t>
            </a:r>
            <a:r>
              <a:rPr lang="en-ID" dirty="0"/>
              <a:t> </a:t>
            </a:r>
            <a:r>
              <a:rPr lang="en-ID" dirty="0" err="1"/>
              <a:t>Tauhid</a:t>
            </a:r>
            <a:r>
              <a:rPr lang="en-ID" dirty="0"/>
              <a:t>/</a:t>
            </a:r>
            <a:r>
              <a:rPr lang="en-ID" dirty="0" err="1"/>
              <a:t>keesaan</a:t>
            </a:r>
            <a:r>
              <a:rPr lang="en-ID" dirty="0"/>
              <a:t> </a:t>
            </a:r>
            <a:r>
              <a:rPr lang="en-ID" dirty="0" err="1"/>
              <a:t>Tuhan</a:t>
            </a:r>
            <a:r>
              <a:rPr lang="en-ID" dirty="0"/>
              <a:t> , </a:t>
            </a:r>
            <a:r>
              <a:rPr lang="en-ID" dirty="0" err="1"/>
              <a:t>diturunkan</a:t>
            </a:r>
            <a:r>
              <a:rPr lang="en-ID" dirty="0"/>
              <a:t> Allah SWT </a:t>
            </a:r>
            <a:r>
              <a:rPr lang="en-ID" dirty="0" err="1"/>
              <a:t>kepada</a:t>
            </a:r>
            <a:r>
              <a:rPr lang="en-ID" dirty="0"/>
              <a:t> Nabi Muhamad SAW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utusannya</a:t>
            </a:r>
            <a:r>
              <a:rPr lang="en-ID" dirty="0"/>
              <a:t> </a:t>
            </a:r>
            <a:r>
              <a:rPr lang="en-ID" dirty="0" err="1"/>
              <a:t>yg</a:t>
            </a:r>
            <a:r>
              <a:rPr lang="en-ID" dirty="0"/>
              <a:t> </a:t>
            </a:r>
            <a:r>
              <a:rPr lang="en-ID" dirty="0" err="1"/>
              <a:t>terakhir</a:t>
            </a:r>
            <a:r>
              <a:rPr lang="en-ID" dirty="0"/>
              <a:t> dan </a:t>
            </a:r>
            <a:r>
              <a:rPr lang="en-ID" dirty="0" err="1"/>
              <a:t>berlaku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</a:t>
            </a:r>
            <a:r>
              <a:rPr lang="en-ID" dirty="0" err="1"/>
              <a:t>seluruh</a:t>
            </a:r>
            <a:r>
              <a:rPr lang="en-ID" dirty="0"/>
              <a:t> </a:t>
            </a:r>
            <a:r>
              <a:rPr lang="en-ID" dirty="0" err="1"/>
              <a:t>umat</a:t>
            </a:r>
            <a:r>
              <a:rPr lang="en-ID" dirty="0"/>
              <a:t> </a:t>
            </a:r>
            <a:r>
              <a:rPr lang="en-ID" dirty="0" err="1"/>
              <a:t>manusia</a:t>
            </a:r>
            <a:r>
              <a:rPr lang="en-ID" dirty="0"/>
              <a:t>, </a:t>
            </a:r>
            <a:r>
              <a:rPr lang="en-ID" dirty="0" err="1"/>
              <a:t>dimanapun</a:t>
            </a:r>
            <a:r>
              <a:rPr lang="en-ID" dirty="0"/>
              <a:t> dan </a:t>
            </a:r>
            <a:r>
              <a:rPr lang="en-ID" dirty="0" err="1"/>
              <a:t>kapanpun</a:t>
            </a:r>
            <a:r>
              <a:rPr lang="en-ID" dirty="0"/>
              <a:t>, </a:t>
            </a:r>
            <a:r>
              <a:rPr lang="en-ID" dirty="0" err="1"/>
              <a:t>ajarannya</a:t>
            </a:r>
            <a:r>
              <a:rPr lang="en-ID" dirty="0"/>
              <a:t> </a:t>
            </a:r>
            <a:r>
              <a:rPr lang="en-ID" dirty="0" err="1"/>
              <a:t>seluruh</a:t>
            </a:r>
            <a:r>
              <a:rPr lang="en-ID" dirty="0"/>
              <a:t> </a:t>
            </a:r>
            <a:r>
              <a:rPr lang="en-ID" dirty="0" err="1"/>
              <a:t>aspek</a:t>
            </a:r>
            <a:r>
              <a:rPr lang="en-ID" dirty="0"/>
              <a:t> </a:t>
            </a:r>
            <a:r>
              <a:rPr lang="en-ID" dirty="0" err="1"/>
              <a:t>kehidupan</a:t>
            </a:r>
            <a:r>
              <a:rPr lang="en-ID" dirty="0"/>
              <a:t> </a:t>
            </a:r>
            <a:r>
              <a:rPr lang="en-ID" dirty="0" err="1"/>
              <a:t>manusia</a:t>
            </a:r>
            <a:r>
              <a:rPr lang="en-ID" dirty="0"/>
              <a:t> </a:t>
            </a:r>
            <a:r>
              <a:rPr lang="en-ID" dirty="0" err="1"/>
              <a:t>yg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garis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</a:t>
            </a:r>
            <a:r>
              <a:rPr lang="en-ID" dirty="0" err="1"/>
              <a:t>terdiri</a:t>
            </a:r>
            <a:r>
              <a:rPr lang="en-ID" dirty="0"/>
              <a:t>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akidah</a:t>
            </a:r>
            <a:r>
              <a:rPr lang="en-ID" dirty="0"/>
              <a:t>, </a:t>
            </a:r>
            <a:r>
              <a:rPr lang="en-ID" dirty="0" err="1"/>
              <a:t>syariat</a:t>
            </a:r>
            <a:r>
              <a:rPr lang="en-ID" dirty="0"/>
              <a:t> dan </a:t>
            </a:r>
            <a:r>
              <a:rPr lang="en-ID" dirty="0" err="1"/>
              <a:t>akhlak</a:t>
            </a:r>
            <a:r>
              <a:rPr lang="en-ID" dirty="0"/>
              <a:t> , </a:t>
            </a:r>
            <a:r>
              <a:rPr lang="en-ID" dirty="0" err="1"/>
              <a:t>berpedoman</a:t>
            </a:r>
            <a:r>
              <a:rPr lang="en-ID" dirty="0"/>
              <a:t> pada kitab </a:t>
            </a:r>
            <a:r>
              <a:rPr lang="en-ID" dirty="0" err="1"/>
              <a:t>suci</a:t>
            </a:r>
            <a:r>
              <a:rPr lang="en-ID" dirty="0"/>
              <a:t> Al-Quran dan Sunnah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B. </a:t>
            </a:r>
            <a:r>
              <a:rPr lang="en-ID" dirty="0" err="1" smtClean="0"/>
              <a:t>Karakteristik</a:t>
            </a:r>
            <a:r>
              <a:rPr lang="en-ID" dirty="0" smtClean="0"/>
              <a:t> </a:t>
            </a:r>
            <a:r>
              <a:rPr lang="en-ID" dirty="0"/>
              <a:t>Agama Islam</a:t>
            </a:r>
          </a:p>
          <a:p>
            <a:pPr marL="514350" indent="-514350">
              <a:buAutoNum type="arabicPeriod"/>
            </a:pPr>
            <a:r>
              <a:rPr lang="en-ID" dirty="0" err="1" smtClean="0"/>
              <a:t>Rahmatan</a:t>
            </a:r>
            <a:r>
              <a:rPr lang="en-ID" dirty="0" smtClean="0"/>
              <a:t> </a:t>
            </a:r>
            <a:r>
              <a:rPr lang="en-ID" dirty="0"/>
              <a:t>Lil </a:t>
            </a:r>
            <a:r>
              <a:rPr lang="en-ID" dirty="0" err="1"/>
              <a:t>Alamin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- </a:t>
            </a:r>
            <a:r>
              <a:rPr lang="en-ID" dirty="0" err="1"/>
              <a:t>Membawa</a:t>
            </a:r>
            <a:r>
              <a:rPr lang="en-ID" dirty="0"/>
              <a:t> </a:t>
            </a:r>
            <a:r>
              <a:rPr lang="en-ID" dirty="0" err="1"/>
              <a:t>rahmat</a:t>
            </a:r>
            <a:r>
              <a:rPr lang="en-ID" dirty="0"/>
              <a:t> dan </a:t>
            </a:r>
            <a:r>
              <a:rPr lang="en-ID" dirty="0" err="1"/>
              <a:t>kesejateraan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</a:t>
            </a:r>
            <a:r>
              <a:rPr lang="en-ID" dirty="0" err="1"/>
              <a:t>seluruh</a:t>
            </a:r>
            <a:r>
              <a:rPr lang="en-ID" dirty="0"/>
              <a:t> </a:t>
            </a:r>
            <a:r>
              <a:rPr lang="en-ID" dirty="0" err="1"/>
              <a:t>alam</a:t>
            </a:r>
            <a:r>
              <a:rPr lang="en-ID" dirty="0"/>
              <a:t> </a:t>
            </a:r>
            <a:r>
              <a:rPr lang="en-ID" dirty="0" err="1"/>
              <a:t>semesta</a:t>
            </a:r>
            <a:r>
              <a:rPr lang="en-ID" dirty="0"/>
              <a:t> </a:t>
            </a:r>
            <a:r>
              <a:rPr lang="en-ID" dirty="0" err="1"/>
              <a:t>termasuk</a:t>
            </a:r>
            <a:r>
              <a:rPr lang="en-ID" dirty="0"/>
              <a:t> </a:t>
            </a:r>
            <a:r>
              <a:rPr lang="en-ID" dirty="0" err="1"/>
              <a:t>hewan,tumbuhan</a:t>
            </a:r>
            <a:r>
              <a:rPr lang="en-ID" dirty="0"/>
              <a:t> dan </a:t>
            </a:r>
            <a:r>
              <a:rPr lang="en-ID" dirty="0" err="1"/>
              <a:t>jin</a:t>
            </a:r>
            <a:r>
              <a:rPr lang="en-ID" dirty="0"/>
              <a:t> </a:t>
            </a:r>
            <a:r>
              <a:rPr lang="en-ID" dirty="0" err="1"/>
              <a:t>apalagi</a:t>
            </a:r>
            <a:r>
              <a:rPr lang="en-ID" dirty="0"/>
              <a:t> </a:t>
            </a:r>
            <a:r>
              <a:rPr lang="en-ID" dirty="0" err="1"/>
              <a:t>manusia</a:t>
            </a:r>
            <a:r>
              <a:rPr lang="en-ID" dirty="0"/>
              <a:t>.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="" xmlns:p14="http://schemas.microsoft.com/office/powerpoint/2010/main" val="4122140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Konten 2">
            <a:extLst>
              <a:ext uri="{FF2B5EF4-FFF2-40B4-BE49-F238E27FC236}">
                <a16:creationId xmlns="" xmlns:a16="http://schemas.microsoft.com/office/drawing/2014/main" id="{AD7EADC8-8F8B-4288-A33C-CBD3468F4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7809"/>
            <a:ext cx="10515600" cy="58191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D" dirty="0"/>
              <a:t>Q.S al-</a:t>
            </a:r>
            <a:r>
              <a:rPr lang="en-ID" dirty="0" err="1"/>
              <a:t>Anbiya</a:t>
            </a:r>
            <a:r>
              <a:rPr lang="en-ID" dirty="0"/>
              <a:t> 107: dan </a:t>
            </a:r>
            <a:r>
              <a:rPr lang="en-ID" dirty="0" err="1"/>
              <a:t>tidaklan</a:t>
            </a:r>
            <a:r>
              <a:rPr lang="en-ID" dirty="0"/>
              <a:t> kami </a:t>
            </a:r>
            <a:r>
              <a:rPr lang="en-ID" dirty="0" err="1"/>
              <a:t>mengutus</a:t>
            </a:r>
            <a:r>
              <a:rPr lang="en-ID" dirty="0"/>
              <a:t> </a:t>
            </a:r>
            <a:r>
              <a:rPr lang="en-ID" dirty="0" err="1"/>
              <a:t>kamu</a:t>
            </a:r>
            <a:r>
              <a:rPr lang="en-ID" dirty="0"/>
              <a:t> , </a:t>
            </a:r>
            <a:r>
              <a:rPr lang="en-ID" dirty="0" err="1"/>
              <a:t>melainkan</a:t>
            </a:r>
            <a:r>
              <a:rPr lang="en-ID" dirty="0"/>
              <a:t> </a:t>
            </a:r>
            <a:r>
              <a:rPr lang="en-ID" dirty="0" err="1"/>
              <a:t>utk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rahmat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</a:t>
            </a:r>
            <a:r>
              <a:rPr lang="en-ID" dirty="0" err="1"/>
              <a:t>alam</a:t>
            </a:r>
            <a:r>
              <a:rPr lang="en-ID" dirty="0"/>
              <a:t> </a:t>
            </a:r>
            <a:r>
              <a:rPr lang="en-ID" dirty="0" err="1"/>
              <a:t>semesta</a:t>
            </a:r>
            <a:r>
              <a:rPr lang="en-ID" dirty="0"/>
              <a:t>.</a:t>
            </a:r>
          </a:p>
          <a:p>
            <a:pPr>
              <a:buFontTx/>
              <a:buChar char="-"/>
            </a:pPr>
            <a:r>
              <a:rPr lang="en-ID" dirty="0"/>
              <a:t>Islam </a:t>
            </a:r>
            <a:r>
              <a:rPr lang="en-ID" dirty="0" err="1"/>
              <a:t>melarang</a:t>
            </a:r>
            <a:r>
              <a:rPr lang="en-ID" dirty="0"/>
              <a:t> </a:t>
            </a:r>
            <a:r>
              <a:rPr lang="en-ID" dirty="0" err="1"/>
              <a:t>semena-mena</a:t>
            </a:r>
            <a:r>
              <a:rPr lang="en-ID" dirty="0"/>
              <a:t> </a:t>
            </a:r>
            <a:r>
              <a:rPr lang="en-ID" dirty="0" err="1" smtClean="0"/>
              <a:t>thd</a:t>
            </a:r>
            <a:r>
              <a:rPr lang="en-ID" dirty="0" smtClean="0"/>
              <a:t> </a:t>
            </a:r>
            <a:r>
              <a:rPr lang="en-ID" dirty="0" err="1" smtClean="0"/>
              <a:t>makhluk</a:t>
            </a:r>
            <a:r>
              <a:rPr lang="en-ID" dirty="0" smtClean="0"/>
              <a:t> </a:t>
            </a:r>
            <a:r>
              <a:rPr lang="en-ID" dirty="0"/>
              <a:t>Allah, </a:t>
            </a:r>
            <a:r>
              <a:rPr lang="en-ID" dirty="0" err="1"/>
              <a:t>sebagaimana</a:t>
            </a:r>
            <a:r>
              <a:rPr lang="en-ID" dirty="0"/>
              <a:t> Hadis </a:t>
            </a:r>
            <a:r>
              <a:rPr lang="en-ID" dirty="0" err="1"/>
              <a:t>riwayat</a:t>
            </a:r>
            <a:r>
              <a:rPr lang="en-ID" dirty="0"/>
              <a:t> al-Imam al-Hakim “</a:t>
            </a:r>
            <a:r>
              <a:rPr lang="en-ID" dirty="0" err="1"/>
              <a:t>siapa</a:t>
            </a:r>
            <a:r>
              <a:rPr lang="en-ID" dirty="0"/>
              <a:t> </a:t>
            </a:r>
            <a:r>
              <a:rPr lang="en-ID" dirty="0" err="1"/>
              <a:t>yg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sewenang-wenang</a:t>
            </a:r>
            <a:r>
              <a:rPr lang="en-ID" dirty="0"/>
              <a:t> </a:t>
            </a:r>
            <a:r>
              <a:rPr lang="en-ID" dirty="0" err="1"/>
              <a:t>membunuh</a:t>
            </a:r>
            <a:r>
              <a:rPr lang="en-ID" dirty="0"/>
              <a:t> </a:t>
            </a:r>
            <a:r>
              <a:rPr lang="en-ID" dirty="0" err="1"/>
              <a:t>burung</a:t>
            </a:r>
            <a:r>
              <a:rPr lang="en-ID" dirty="0"/>
              <a:t>/</a:t>
            </a:r>
            <a:r>
              <a:rPr lang="en-ID" dirty="0" err="1"/>
              <a:t>hewan</a:t>
            </a:r>
            <a:r>
              <a:rPr lang="en-ID" dirty="0"/>
              <a:t> lain </a:t>
            </a:r>
            <a:r>
              <a:rPr lang="en-ID" dirty="0" err="1"/>
              <a:t>yg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kecil</a:t>
            </a:r>
            <a:r>
              <a:rPr lang="en-ID" dirty="0"/>
              <a:t> </a:t>
            </a:r>
            <a:r>
              <a:rPr lang="en-ID" dirty="0" err="1"/>
              <a:t>darinya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Allah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minta</a:t>
            </a:r>
            <a:r>
              <a:rPr lang="en-ID" dirty="0"/>
              <a:t> </a:t>
            </a:r>
            <a:r>
              <a:rPr lang="en-ID" dirty="0" err="1"/>
              <a:t>pertanggungjawaban</a:t>
            </a:r>
            <a:r>
              <a:rPr lang="en-ID" dirty="0"/>
              <a:t> </a:t>
            </a:r>
            <a:r>
              <a:rPr lang="en-ID" dirty="0" err="1"/>
              <a:t>kepadanya</a:t>
            </a:r>
            <a:r>
              <a:rPr lang="en-ID" dirty="0"/>
              <a:t>””</a:t>
            </a:r>
          </a:p>
          <a:p>
            <a:pPr>
              <a:buFontTx/>
              <a:buChar char="-"/>
            </a:pPr>
            <a:r>
              <a:rPr lang="en-ID" dirty="0" err="1"/>
              <a:t>Burung</a:t>
            </a:r>
            <a:r>
              <a:rPr lang="en-ID" dirty="0"/>
              <a:t> </a:t>
            </a:r>
            <a:r>
              <a:rPr lang="en-ID" dirty="0" err="1"/>
              <a:t>mempunyai</a:t>
            </a:r>
            <a:r>
              <a:rPr lang="en-ID" dirty="0"/>
              <a:t> </a:t>
            </a:r>
            <a:r>
              <a:rPr lang="en-ID" dirty="0" err="1" smtClean="0"/>
              <a:t>hak</a:t>
            </a:r>
            <a:r>
              <a:rPr lang="en-ID" dirty="0" smtClean="0"/>
              <a:t> </a:t>
            </a:r>
            <a:r>
              <a:rPr lang="en-ID" dirty="0" err="1" smtClean="0"/>
              <a:t>utk</a:t>
            </a:r>
            <a:r>
              <a:rPr lang="en-ID" dirty="0" smtClean="0"/>
              <a:t> </a:t>
            </a:r>
            <a:r>
              <a:rPr lang="en-ID" dirty="0" err="1"/>
              <a:t>disembelih</a:t>
            </a:r>
            <a:r>
              <a:rPr lang="en-ID" dirty="0"/>
              <a:t> dan </a:t>
            </a:r>
            <a:r>
              <a:rPr lang="en-ID" dirty="0" err="1"/>
              <a:t>dimakan</a:t>
            </a:r>
            <a:r>
              <a:rPr lang="en-ID" dirty="0"/>
              <a:t>, </a:t>
            </a:r>
            <a:r>
              <a:rPr lang="en-ID" dirty="0" err="1"/>
              <a:t>bukan</a:t>
            </a:r>
            <a:r>
              <a:rPr lang="en-ID" dirty="0"/>
              <a:t> </a:t>
            </a:r>
            <a:r>
              <a:rPr lang="en-ID" dirty="0" err="1"/>
              <a:t>dibunuh</a:t>
            </a:r>
            <a:r>
              <a:rPr lang="en-ID" dirty="0"/>
              <a:t>/</a:t>
            </a:r>
            <a:r>
              <a:rPr lang="en-ID" dirty="0" err="1"/>
              <a:t>dilempar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2. Islam </a:t>
            </a:r>
            <a:r>
              <a:rPr lang="en-ID" dirty="0" err="1"/>
              <a:t>sebagai</a:t>
            </a:r>
            <a:r>
              <a:rPr lang="en-ID" dirty="0"/>
              <a:t> agama </a:t>
            </a:r>
            <a:r>
              <a:rPr lang="en-ID" dirty="0" err="1"/>
              <a:t>yg</a:t>
            </a:r>
            <a:r>
              <a:rPr lang="en-ID" dirty="0"/>
              <a:t> </a:t>
            </a:r>
            <a:r>
              <a:rPr lang="en-ID" dirty="0" err="1"/>
              <a:t>rasional</a:t>
            </a:r>
            <a:endParaRPr lang="en-ID" dirty="0"/>
          </a:p>
          <a:p>
            <a:pPr marL="0" indent="0">
              <a:buNone/>
            </a:pPr>
            <a:r>
              <a:rPr lang="en-ID" dirty="0" err="1"/>
              <a:t>Rasionalitas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kategori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kualitas</a:t>
            </a:r>
            <a:r>
              <a:rPr lang="en-ID" dirty="0"/>
              <a:t> </a:t>
            </a:r>
            <a:r>
              <a:rPr lang="en-ID" dirty="0" err="1"/>
              <a:t>yg</a:t>
            </a:r>
            <a:r>
              <a:rPr lang="en-ID" dirty="0"/>
              <a:t> </a:t>
            </a:r>
            <a:r>
              <a:rPr lang="en-ID" dirty="0" err="1"/>
              <a:t>meliputi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kategori</a:t>
            </a:r>
            <a:r>
              <a:rPr lang="en-ID" dirty="0"/>
              <a:t> :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didasarkan</a:t>
            </a:r>
            <a:r>
              <a:rPr lang="en-ID" dirty="0"/>
              <a:t>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penalaran</a:t>
            </a:r>
            <a:r>
              <a:rPr lang="en-ID" dirty="0"/>
              <a:t> </a:t>
            </a:r>
            <a:r>
              <a:rPr lang="en-ID" dirty="0" smtClean="0"/>
              <a:t>(</a:t>
            </a:r>
            <a:r>
              <a:rPr lang="en-ID" dirty="0" err="1" smtClean="0"/>
              <a:t>bisa</a:t>
            </a:r>
            <a:r>
              <a:rPr lang="en-ID" dirty="0" smtClean="0"/>
              <a:t> </a:t>
            </a:r>
            <a:r>
              <a:rPr lang="en-ID" dirty="0" err="1"/>
              <a:t>dinalar</a:t>
            </a:r>
            <a:r>
              <a:rPr lang="en-ID" dirty="0"/>
              <a:t>), </a:t>
            </a:r>
            <a:r>
              <a:rPr lang="en-ID" dirty="0" err="1"/>
              <a:t>obyektif</a:t>
            </a:r>
            <a:r>
              <a:rPr lang="en-ID" dirty="0"/>
              <a:t> dan </a:t>
            </a:r>
            <a:r>
              <a:rPr lang="en-ID" dirty="0" err="1"/>
              <a:t>tdk</a:t>
            </a:r>
            <a:r>
              <a:rPr lang="en-ID" dirty="0"/>
              <a:t> </a:t>
            </a:r>
            <a:r>
              <a:rPr lang="en-ID" dirty="0" err="1"/>
              <a:t>memihak</a:t>
            </a:r>
            <a:r>
              <a:rPr lang="en-ID" dirty="0"/>
              <a:t>, </a:t>
            </a:r>
            <a:r>
              <a:rPr lang="en-ID" dirty="0" err="1"/>
              <a:t>prinsip</a:t>
            </a:r>
            <a:r>
              <a:rPr lang="en-ID" dirty="0"/>
              <a:t> </a:t>
            </a:r>
            <a:r>
              <a:rPr lang="en-ID" dirty="0" err="1"/>
              <a:t>yg</a:t>
            </a:r>
            <a:r>
              <a:rPr lang="en-ID" dirty="0"/>
              <a:t> </a:t>
            </a:r>
            <a:r>
              <a:rPr lang="en-ID" dirty="0" err="1"/>
              <a:t>benar</a:t>
            </a:r>
            <a:r>
              <a:rPr lang="en-ID" dirty="0"/>
              <a:t>, </a:t>
            </a:r>
            <a:r>
              <a:rPr lang="en-ID" dirty="0" err="1"/>
              <a:t>pelaku</a:t>
            </a:r>
            <a:r>
              <a:rPr lang="en-ID" dirty="0"/>
              <a:t> </a:t>
            </a:r>
            <a:r>
              <a:rPr lang="en-ID" dirty="0" err="1"/>
              <a:t>otonom</a:t>
            </a:r>
            <a:r>
              <a:rPr lang="en-ID" dirty="0"/>
              <a:t> dan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dibenarkan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/>
              <a:t>Islam agama </a:t>
            </a:r>
            <a:r>
              <a:rPr lang="en-ID" dirty="0" err="1"/>
              <a:t>yg</a:t>
            </a:r>
            <a:r>
              <a:rPr lang="en-ID" dirty="0"/>
              <a:t> </a:t>
            </a:r>
            <a:r>
              <a:rPr lang="en-ID" dirty="0" err="1"/>
              <a:t>rasional</a:t>
            </a:r>
            <a:r>
              <a:rPr lang="en-ID" dirty="0"/>
              <a:t> dan universal, </a:t>
            </a:r>
            <a:r>
              <a:rPr lang="en-ID" dirty="0" err="1" smtClean="0"/>
              <a:t>bisa</a:t>
            </a:r>
            <a:r>
              <a:rPr lang="en-ID" dirty="0" smtClean="0"/>
              <a:t> </a:t>
            </a:r>
            <a:r>
              <a:rPr lang="en-ID" dirty="0" err="1"/>
              <a:t>diterima</a:t>
            </a:r>
            <a:r>
              <a:rPr lang="en-ID" dirty="0"/>
              <a:t> dan sesuai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akal</a:t>
            </a:r>
            <a:r>
              <a:rPr lang="en-ID" dirty="0"/>
              <a:t> </a:t>
            </a:r>
            <a:r>
              <a:rPr lang="en-ID" dirty="0" err="1"/>
              <a:t>sehat</a:t>
            </a:r>
            <a:r>
              <a:rPr lang="en-ID" dirty="0"/>
              <a:t>, </a:t>
            </a:r>
            <a:r>
              <a:rPr lang="en-ID" dirty="0" err="1"/>
              <a:t>rahmat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</a:t>
            </a:r>
            <a:r>
              <a:rPr lang="en-ID" dirty="0" err="1"/>
              <a:t>seluruh</a:t>
            </a:r>
            <a:r>
              <a:rPr lang="en-ID" dirty="0"/>
              <a:t> </a:t>
            </a:r>
            <a:r>
              <a:rPr lang="en-ID" dirty="0" err="1"/>
              <a:t>alam</a:t>
            </a:r>
            <a:r>
              <a:rPr lang="en-ID" dirty="0"/>
              <a:t>.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="" xmlns:p14="http://schemas.microsoft.com/office/powerpoint/2010/main" val="1206077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Konten 2">
            <a:extLst>
              <a:ext uri="{FF2B5EF4-FFF2-40B4-BE49-F238E27FC236}">
                <a16:creationId xmlns="" xmlns:a16="http://schemas.microsoft.com/office/drawing/2014/main" id="{B3CE224B-02D7-4C4C-823B-7F6495AEA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1061"/>
            <a:ext cx="10515600" cy="58059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D" dirty="0"/>
              <a:t>3. Islam </a:t>
            </a:r>
            <a:r>
              <a:rPr lang="en-ID" dirty="0" err="1"/>
              <a:t>sbg</a:t>
            </a:r>
            <a:r>
              <a:rPr lang="en-ID" dirty="0"/>
              <a:t> </a:t>
            </a:r>
            <a:r>
              <a:rPr lang="en-ID" dirty="0" err="1"/>
              <a:t>Pembebasan</a:t>
            </a:r>
            <a:r>
              <a:rPr lang="en-ID" dirty="0"/>
              <a:t> dan </a:t>
            </a:r>
            <a:r>
              <a:rPr lang="en-ID" dirty="0" err="1"/>
              <a:t>Persamaan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*Islam </a:t>
            </a:r>
            <a:r>
              <a:rPr lang="en-ID" dirty="0" err="1"/>
              <a:t>adalah</a:t>
            </a:r>
            <a:r>
              <a:rPr lang="en-ID" dirty="0"/>
              <a:t> agama </a:t>
            </a:r>
            <a:r>
              <a:rPr lang="en-ID" dirty="0" err="1"/>
              <a:t>terakhir</a:t>
            </a:r>
            <a:r>
              <a:rPr lang="en-ID" dirty="0"/>
              <a:t> di dunia yang </a:t>
            </a:r>
            <a:r>
              <a:rPr lang="en-ID" dirty="0" err="1"/>
              <a:t>mengubah</a:t>
            </a:r>
            <a:r>
              <a:rPr lang="en-ID" dirty="0"/>
              <a:t> </a:t>
            </a:r>
            <a:r>
              <a:rPr lang="en-ID" dirty="0" err="1"/>
              <a:t>nasib</a:t>
            </a:r>
            <a:r>
              <a:rPr lang="en-ID" dirty="0"/>
              <a:t> </a:t>
            </a:r>
            <a:r>
              <a:rPr lang="en-ID" dirty="0" err="1"/>
              <a:t>sekalian</a:t>
            </a:r>
            <a:r>
              <a:rPr lang="en-ID" dirty="0"/>
              <a:t> </a:t>
            </a:r>
            <a:r>
              <a:rPr lang="en-ID" dirty="0" err="1"/>
              <a:t>bangsa</a:t>
            </a:r>
            <a:r>
              <a:rPr lang="en-ID" dirty="0"/>
              <a:t> , </a:t>
            </a:r>
            <a:r>
              <a:rPr lang="en-ID" dirty="0" err="1"/>
              <a:t>meliputi</a:t>
            </a:r>
            <a:r>
              <a:rPr lang="en-ID" dirty="0"/>
              <a:t> </a:t>
            </a:r>
            <a:r>
              <a:rPr lang="en-ID" dirty="0" err="1"/>
              <a:t>segala-galanya</a:t>
            </a:r>
            <a:r>
              <a:rPr lang="en-ID" dirty="0"/>
              <a:t> dan </a:t>
            </a:r>
            <a:r>
              <a:rPr lang="en-ID" dirty="0" err="1"/>
              <a:t>mencakup</a:t>
            </a:r>
            <a:r>
              <a:rPr lang="en-ID" dirty="0"/>
              <a:t> agama </a:t>
            </a:r>
            <a:r>
              <a:rPr lang="en-ID" dirty="0" err="1"/>
              <a:t>yg</a:t>
            </a:r>
            <a:r>
              <a:rPr lang="en-ID" dirty="0"/>
              <a:t> </a:t>
            </a:r>
            <a:r>
              <a:rPr lang="en-ID" dirty="0" err="1"/>
              <a:t>datang</a:t>
            </a:r>
            <a:r>
              <a:rPr lang="en-ID" dirty="0"/>
              <a:t> </a:t>
            </a:r>
            <a:r>
              <a:rPr lang="en-ID" dirty="0" err="1"/>
              <a:t>sebelumnya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/>
              <a:t>*Islam </a:t>
            </a:r>
            <a:r>
              <a:rPr lang="en-ID" dirty="0" err="1"/>
              <a:t>hadir</a:t>
            </a:r>
            <a:r>
              <a:rPr lang="en-ID" dirty="0"/>
              <a:t> di </a:t>
            </a:r>
            <a:r>
              <a:rPr lang="en-ID" dirty="0" err="1"/>
              <a:t>bumi</a:t>
            </a:r>
            <a:r>
              <a:rPr lang="en-ID" dirty="0"/>
              <a:t> </a:t>
            </a:r>
            <a:r>
              <a:rPr lang="en-ID" dirty="0" err="1"/>
              <a:t>arab</a:t>
            </a:r>
            <a:r>
              <a:rPr lang="en-ID" dirty="0"/>
              <a:t> , pada </a:t>
            </a:r>
            <a:r>
              <a:rPr lang="en-ID" dirty="0" err="1"/>
              <a:t>masyarakat</a:t>
            </a:r>
            <a:r>
              <a:rPr lang="en-ID" dirty="0"/>
              <a:t> yang </a:t>
            </a:r>
            <a:r>
              <a:rPr lang="en-ID" dirty="0" err="1"/>
              <a:t>kacau</a:t>
            </a:r>
            <a:r>
              <a:rPr lang="en-ID" dirty="0"/>
              <a:t>/</a:t>
            </a:r>
            <a:r>
              <a:rPr lang="en-ID" dirty="0" err="1"/>
              <a:t>jahiliyah</a:t>
            </a:r>
            <a:r>
              <a:rPr lang="en-ID" dirty="0"/>
              <a:t>, </a:t>
            </a:r>
            <a:r>
              <a:rPr lang="en-ID" dirty="0" err="1"/>
              <a:t>yg</a:t>
            </a:r>
            <a:r>
              <a:rPr lang="en-ID" dirty="0"/>
              <a:t> </a:t>
            </a:r>
            <a:r>
              <a:rPr lang="en-ID" dirty="0" err="1"/>
              <a:t>menciptakan</a:t>
            </a:r>
            <a:r>
              <a:rPr lang="en-ID" dirty="0"/>
              <a:t> </a:t>
            </a:r>
            <a:r>
              <a:rPr lang="en-ID" dirty="0" err="1"/>
              <a:t>sendiri</a:t>
            </a:r>
            <a:r>
              <a:rPr lang="en-ID" dirty="0"/>
              <a:t> </a:t>
            </a:r>
            <a:r>
              <a:rPr lang="en-ID" dirty="0" err="1"/>
              <a:t>obyek</a:t>
            </a:r>
            <a:r>
              <a:rPr lang="en-ID" dirty="0"/>
              <a:t> </a:t>
            </a:r>
            <a:r>
              <a:rPr lang="en-ID" dirty="0" err="1"/>
              <a:t>sesembahan</a:t>
            </a:r>
            <a:r>
              <a:rPr lang="en-ID" dirty="0"/>
              <a:t> </a:t>
            </a:r>
            <a:r>
              <a:rPr lang="en-ID" dirty="0" err="1"/>
              <a:t>berupa</a:t>
            </a:r>
            <a:r>
              <a:rPr lang="en-ID" dirty="0"/>
              <a:t> patung2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Latta</a:t>
            </a:r>
            <a:r>
              <a:rPr lang="en-ID" dirty="0"/>
              <a:t> dan Uzza. </a:t>
            </a:r>
            <a:r>
              <a:rPr lang="en-ID" dirty="0" err="1"/>
              <a:t>Kehadiran</a:t>
            </a:r>
            <a:r>
              <a:rPr lang="en-ID" dirty="0"/>
              <a:t> </a:t>
            </a:r>
            <a:r>
              <a:rPr lang="en-ID" dirty="0" err="1"/>
              <a:t>islam</a:t>
            </a:r>
            <a:r>
              <a:rPr lang="en-ID" dirty="0"/>
              <a:t> </a:t>
            </a:r>
            <a:r>
              <a:rPr lang="en-ID" dirty="0" err="1"/>
              <a:t>diyakini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awal</a:t>
            </a:r>
            <a:r>
              <a:rPr lang="en-ID" dirty="0"/>
              <a:t> </a:t>
            </a:r>
            <a:r>
              <a:rPr lang="en-ID" dirty="0" err="1"/>
              <a:t>lahirnya</a:t>
            </a:r>
            <a:r>
              <a:rPr lang="en-ID" dirty="0"/>
              <a:t> </a:t>
            </a:r>
            <a:r>
              <a:rPr lang="en-ID" dirty="0" err="1"/>
              <a:t>pembebasan</a:t>
            </a:r>
            <a:r>
              <a:rPr lang="en-ID" dirty="0"/>
              <a:t> </a:t>
            </a:r>
            <a:r>
              <a:rPr lang="en-ID" dirty="0" err="1"/>
              <a:t>manusia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ketertindasan</a:t>
            </a:r>
            <a:r>
              <a:rPr lang="en-ID" dirty="0"/>
              <a:t> , </a:t>
            </a:r>
            <a:r>
              <a:rPr lang="en-ID" dirty="0" err="1"/>
              <a:t>kebodohan</a:t>
            </a:r>
            <a:r>
              <a:rPr lang="en-ID" dirty="0"/>
              <a:t> dan </a:t>
            </a:r>
            <a:r>
              <a:rPr lang="en-ID" dirty="0" err="1"/>
              <a:t>diskriminasi</a:t>
            </a:r>
            <a:r>
              <a:rPr lang="en-ID" dirty="0"/>
              <a:t> </a:t>
            </a:r>
            <a:r>
              <a:rPr lang="en-ID" dirty="0" err="1"/>
              <a:t>struktur</a:t>
            </a:r>
            <a:r>
              <a:rPr lang="en-ID" dirty="0"/>
              <a:t> </a:t>
            </a:r>
            <a:r>
              <a:rPr lang="en-ID" dirty="0" err="1"/>
              <a:t>sosial</a:t>
            </a:r>
            <a:r>
              <a:rPr lang="en-ID" dirty="0"/>
              <a:t> di </a:t>
            </a:r>
            <a:r>
              <a:rPr lang="en-ID" dirty="0" err="1"/>
              <a:t>masyarakat</a:t>
            </a:r>
            <a:r>
              <a:rPr lang="en-ID" dirty="0"/>
              <a:t>  Arab </a:t>
            </a:r>
            <a:r>
              <a:rPr lang="en-ID" dirty="0" err="1"/>
              <a:t>jahiliyah</a:t>
            </a:r>
            <a:r>
              <a:rPr lang="en-ID" dirty="0"/>
              <a:t>. Islam </a:t>
            </a:r>
            <a:r>
              <a:rPr lang="en-ID" dirty="0" err="1"/>
              <a:t>hadir</a:t>
            </a:r>
            <a:r>
              <a:rPr lang="en-ID" dirty="0"/>
              <a:t> </a:t>
            </a:r>
            <a:r>
              <a:rPr lang="en-ID" dirty="0" err="1"/>
              <a:t>utk</a:t>
            </a:r>
            <a:r>
              <a:rPr lang="en-ID" dirty="0"/>
              <a:t> </a:t>
            </a:r>
            <a:r>
              <a:rPr lang="en-ID" dirty="0" err="1"/>
              <a:t>mengajak</a:t>
            </a:r>
            <a:r>
              <a:rPr lang="en-ID" dirty="0"/>
              <a:t> </a:t>
            </a:r>
            <a:r>
              <a:rPr lang="en-ID" dirty="0" err="1"/>
              <a:t>umatnya</a:t>
            </a:r>
            <a:r>
              <a:rPr lang="en-ID" dirty="0"/>
              <a:t> </a:t>
            </a:r>
            <a:r>
              <a:rPr lang="en-ID" dirty="0" err="1"/>
              <a:t>tunduk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Allah dan </a:t>
            </a:r>
            <a:r>
              <a:rPr lang="en-ID" dirty="0" err="1"/>
              <a:t>didorong</a:t>
            </a:r>
            <a:r>
              <a:rPr lang="en-ID" dirty="0"/>
              <a:t> </a:t>
            </a:r>
            <a:r>
              <a:rPr lang="en-ID" dirty="0" err="1"/>
              <a:t>untk</a:t>
            </a:r>
            <a:r>
              <a:rPr lang="en-ID" dirty="0"/>
              <a:t> </a:t>
            </a:r>
            <a:r>
              <a:rPr lang="en-ID" dirty="0" err="1"/>
              <a:t>melawan</a:t>
            </a:r>
            <a:r>
              <a:rPr lang="en-ID" dirty="0"/>
              <a:t> </a:t>
            </a:r>
            <a:r>
              <a:rPr lang="en-ID" dirty="0" err="1"/>
              <a:t>penindasan</a:t>
            </a:r>
            <a:r>
              <a:rPr lang="en-ID" dirty="0"/>
              <a:t>, </a:t>
            </a:r>
            <a:r>
              <a:rPr lang="en-ID" dirty="0" err="1"/>
              <a:t>ketidak</a:t>
            </a:r>
            <a:r>
              <a:rPr lang="en-ID" dirty="0"/>
              <a:t> </a:t>
            </a:r>
            <a:r>
              <a:rPr lang="en-ID" dirty="0" err="1"/>
              <a:t>adilan</a:t>
            </a:r>
            <a:r>
              <a:rPr lang="en-ID" dirty="0"/>
              <a:t> dan ketimpangan2.</a:t>
            </a:r>
          </a:p>
          <a:p>
            <a:pPr marL="0" indent="0">
              <a:buNone/>
            </a:pPr>
            <a:r>
              <a:rPr lang="en-ID" dirty="0"/>
              <a:t>Islam </a:t>
            </a:r>
            <a:r>
              <a:rPr lang="en-ID" dirty="0" err="1"/>
              <a:t>mengajarkan</a:t>
            </a:r>
            <a:r>
              <a:rPr lang="en-ID" dirty="0"/>
              <a:t> </a:t>
            </a:r>
            <a:r>
              <a:rPr lang="en-ID" dirty="0" err="1"/>
              <a:t>ketundukan</a:t>
            </a:r>
            <a:r>
              <a:rPr lang="en-ID" dirty="0"/>
              <a:t> pada prinsip2 </a:t>
            </a:r>
            <a:r>
              <a:rPr lang="en-ID" dirty="0" err="1"/>
              <a:t>kebenaran</a:t>
            </a:r>
            <a:r>
              <a:rPr lang="en-ID" dirty="0"/>
              <a:t>, </a:t>
            </a:r>
            <a:r>
              <a:rPr lang="en-ID" dirty="0" err="1"/>
              <a:t>kesetaraan</a:t>
            </a:r>
            <a:r>
              <a:rPr lang="en-ID" dirty="0"/>
              <a:t> </a:t>
            </a:r>
            <a:r>
              <a:rPr lang="en-ID" dirty="0" err="1"/>
              <a:t>sosial,cinta</a:t>
            </a:r>
            <a:r>
              <a:rPr lang="en-ID" dirty="0"/>
              <a:t> dan prinsip2 lain </a:t>
            </a:r>
            <a:r>
              <a:rPr lang="en-ID" dirty="0" err="1"/>
              <a:t>yg</a:t>
            </a:r>
            <a:r>
              <a:rPr lang="en-ID" dirty="0"/>
              <a:t> </a:t>
            </a:r>
            <a:r>
              <a:rPr lang="en-ID" dirty="0" err="1"/>
              <a:t>melandasi</a:t>
            </a:r>
            <a:r>
              <a:rPr lang="en-ID" dirty="0"/>
              <a:t> </a:t>
            </a:r>
            <a:r>
              <a:rPr lang="en-ID" dirty="0" err="1"/>
              <a:t>berdirinya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komunitas</a:t>
            </a:r>
            <a:r>
              <a:rPr lang="en-ID" dirty="0"/>
              <a:t> </a:t>
            </a:r>
            <a:r>
              <a:rPr lang="en-ID" dirty="0" err="1"/>
              <a:t>bebas</a:t>
            </a:r>
            <a:r>
              <a:rPr lang="en-ID" dirty="0"/>
              <a:t> dan </a:t>
            </a:r>
            <a:r>
              <a:rPr lang="en-ID" dirty="0" err="1"/>
              <a:t>setara</a:t>
            </a:r>
            <a:r>
              <a:rPr lang="en-ID" dirty="0"/>
              <a:t>.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="" xmlns:p14="http://schemas.microsoft.com/office/powerpoint/2010/main" val="3892525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Konten 2">
            <a:extLst>
              <a:ext uri="{FF2B5EF4-FFF2-40B4-BE49-F238E27FC236}">
                <a16:creationId xmlns="" xmlns:a16="http://schemas.microsoft.com/office/drawing/2014/main" id="{A1822D3F-A629-485A-9F91-4CFCB0138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539"/>
            <a:ext cx="10515600" cy="5938424"/>
          </a:xfrm>
        </p:spPr>
        <p:txBody>
          <a:bodyPr/>
          <a:lstStyle/>
          <a:p>
            <a:pPr marL="0" indent="0">
              <a:buNone/>
            </a:pPr>
            <a:r>
              <a:rPr lang="en-ID" dirty="0"/>
              <a:t>4. Islam </a:t>
            </a:r>
            <a:r>
              <a:rPr lang="en-ID" dirty="0" err="1"/>
              <a:t>sebagai</a:t>
            </a:r>
            <a:r>
              <a:rPr lang="en-ID" dirty="0"/>
              <a:t> agama yang </a:t>
            </a:r>
            <a:r>
              <a:rPr lang="en-ID" dirty="0" err="1"/>
              <a:t>humanis</a:t>
            </a:r>
            <a:endParaRPr lang="en-ID" dirty="0"/>
          </a:p>
          <a:p>
            <a:pPr marL="0" indent="0">
              <a:buNone/>
            </a:pPr>
            <a:r>
              <a:rPr lang="en-ID" dirty="0" err="1"/>
              <a:t>Kuntowijoyo</a:t>
            </a:r>
            <a:r>
              <a:rPr lang="en-ID" dirty="0"/>
              <a:t> (1991): </a:t>
            </a:r>
          </a:p>
          <a:p>
            <a:pPr marL="0" indent="0">
              <a:buNone/>
            </a:pPr>
            <a:r>
              <a:rPr lang="en-ID" dirty="0"/>
              <a:t>*Islam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humanisme</a:t>
            </a:r>
            <a:r>
              <a:rPr lang="en-ID" dirty="0"/>
              <a:t>, </a:t>
            </a:r>
            <a:r>
              <a:rPr lang="en-ID" dirty="0" err="1"/>
              <a:t>yaitu</a:t>
            </a:r>
            <a:r>
              <a:rPr lang="en-ID" dirty="0"/>
              <a:t> agama </a:t>
            </a:r>
            <a:r>
              <a:rPr lang="en-ID" dirty="0" err="1"/>
              <a:t>yg</a:t>
            </a:r>
            <a:r>
              <a:rPr lang="en-ID" dirty="0"/>
              <a:t> </a:t>
            </a:r>
            <a:r>
              <a:rPr lang="en-ID" dirty="0" err="1"/>
              <a:t>sangat</a:t>
            </a:r>
            <a:r>
              <a:rPr lang="en-ID" dirty="0"/>
              <a:t> </a:t>
            </a:r>
            <a:r>
              <a:rPr lang="en-ID" dirty="0" err="1"/>
              <a:t>mementingkan</a:t>
            </a:r>
            <a:r>
              <a:rPr lang="en-ID" dirty="0"/>
              <a:t> </a:t>
            </a:r>
            <a:r>
              <a:rPr lang="en-ID" dirty="0" err="1"/>
              <a:t>manusia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sentral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/>
              <a:t>*</a:t>
            </a:r>
            <a:r>
              <a:rPr lang="en-ID" dirty="0" err="1" smtClean="0"/>
              <a:t>istilah</a:t>
            </a:r>
            <a:r>
              <a:rPr lang="en-ID" dirty="0" smtClean="0"/>
              <a:t> </a:t>
            </a:r>
            <a:r>
              <a:rPr lang="en-ID" dirty="0" err="1"/>
              <a:t>Humanisme</a:t>
            </a:r>
            <a:r>
              <a:rPr lang="en-ID" dirty="0"/>
              <a:t> </a:t>
            </a:r>
            <a:r>
              <a:rPr lang="en-ID" dirty="0" err="1"/>
              <a:t>teosentris</a:t>
            </a:r>
            <a:r>
              <a:rPr lang="en-ID" dirty="0"/>
              <a:t>, </a:t>
            </a:r>
            <a:r>
              <a:rPr lang="en-ID" dirty="0" err="1"/>
              <a:t>islam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agama </a:t>
            </a:r>
            <a:r>
              <a:rPr lang="en-ID" dirty="0" err="1"/>
              <a:t>yg</a:t>
            </a:r>
            <a:r>
              <a:rPr lang="en-ID" dirty="0"/>
              <a:t> </a:t>
            </a:r>
            <a:r>
              <a:rPr lang="en-ID" dirty="0" err="1"/>
              <a:t>memusatkan</a:t>
            </a:r>
            <a:r>
              <a:rPr lang="en-ID" dirty="0"/>
              <a:t> </a:t>
            </a:r>
            <a:r>
              <a:rPr lang="en-ID" dirty="0" err="1"/>
              <a:t>dirinya</a:t>
            </a:r>
            <a:r>
              <a:rPr lang="en-ID" dirty="0"/>
              <a:t> pada </a:t>
            </a:r>
            <a:r>
              <a:rPr lang="en-ID" dirty="0" err="1"/>
              <a:t>keimanan</a:t>
            </a:r>
            <a:r>
              <a:rPr lang="en-ID" dirty="0"/>
              <a:t> </a:t>
            </a:r>
            <a:r>
              <a:rPr lang="en-ID" dirty="0" err="1"/>
              <a:t>Tuhan</a:t>
            </a:r>
            <a:r>
              <a:rPr lang="en-ID" dirty="0"/>
              <a:t>, </a:t>
            </a:r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dirty="0" err="1"/>
              <a:t>mengarahkan</a:t>
            </a:r>
            <a:r>
              <a:rPr lang="en-ID" dirty="0"/>
              <a:t> </a:t>
            </a:r>
            <a:r>
              <a:rPr lang="en-ID" dirty="0" err="1"/>
              <a:t>perjuangannya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peradaban</a:t>
            </a:r>
            <a:r>
              <a:rPr lang="en-ID" dirty="0"/>
              <a:t> </a:t>
            </a:r>
            <a:r>
              <a:rPr lang="en-ID" dirty="0" err="1"/>
              <a:t>manusia</a:t>
            </a:r>
            <a:r>
              <a:rPr lang="en-ID" dirty="0"/>
              <a:t>. Islam </a:t>
            </a:r>
            <a:r>
              <a:rPr lang="en-ID" dirty="0" err="1"/>
              <a:t>sangat</a:t>
            </a:r>
            <a:r>
              <a:rPr lang="en-ID" dirty="0"/>
              <a:t> </a:t>
            </a:r>
            <a:r>
              <a:rPr lang="en-ID" dirty="0" err="1"/>
              <a:t>menjunjung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 </a:t>
            </a:r>
            <a:r>
              <a:rPr lang="en-ID" dirty="0" err="1"/>
              <a:t>rasionalisme</a:t>
            </a:r>
            <a:r>
              <a:rPr lang="en-ID" dirty="0"/>
              <a:t>. </a:t>
            </a:r>
          </a:p>
          <a:p>
            <a:pPr marL="0" indent="0">
              <a:buNone/>
            </a:pPr>
            <a:r>
              <a:rPr lang="en-ID" dirty="0"/>
              <a:t>*Islam </a:t>
            </a:r>
            <a:r>
              <a:rPr lang="en-ID" dirty="0" err="1"/>
              <a:t>sebagai</a:t>
            </a:r>
            <a:r>
              <a:rPr lang="en-ID" dirty="0"/>
              <a:t> agama </a:t>
            </a:r>
            <a:r>
              <a:rPr lang="en-ID" dirty="0" err="1"/>
              <a:t>humanis</a:t>
            </a:r>
            <a:r>
              <a:rPr lang="en-ID" dirty="0"/>
              <a:t>, </a:t>
            </a:r>
            <a:r>
              <a:rPr lang="en-ID" dirty="0" err="1"/>
              <a:t>terkandung</a:t>
            </a:r>
            <a:r>
              <a:rPr lang="en-ID" dirty="0"/>
              <a:t> </a:t>
            </a:r>
            <a:r>
              <a:rPr lang="en-ID" dirty="0" err="1"/>
              <a:t>ajaran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memanusiakan</a:t>
            </a:r>
            <a:r>
              <a:rPr lang="en-ID" dirty="0"/>
              <a:t> </a:t>
            </a:r>
            <a:r>
              <a:rPr lang="en-ID" dirty="0" err="1"/>
              <a:t>manusia</a:t>
            </a:r>
            <a:r>
              <a:rPr lang="en-ID" dirty="0"/>
              <a:t> juga </a:t>
            </a:r>
            <a:r>
              <a:rPr lang="en-ID" dirty="0" err="1"/>
              <a:t>larangan</a:t>
            </a:r>
            <a:r>
              <a:rPr lang="en-ID" dirty="0"/>
              <a:t> </a:t>
            </a:r>
            <a:r>
              <a:rPr lang="en-ID" dirty="0" err="1"/>
              <a:t>perbuatan</a:t>
            </a:r>
            <a:r>
              <a:rPr lang="en-ID" dirty="0"/>
              <a:t> </a:t>
            </a:r>
            <a:r>
              <a:rPr lang="en-ID" dirty="0" err="1"/>
              <a:t>apa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 </a:t>
            </a:r>
            <a:r>
              <a:rPr lang="en-ID" dirty="0" err="1"/>
              <a:t>yg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boleh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manusia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74041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352</TotalTime>
  <Words>1464</Words>
  <Application>Microsoft Office PowerPoint</Application>
  <PresentationFormat>Custom</PresentationFormat>
  <Paragraphs>90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Paper</vt:lpstr>
      <vt:lpstr>AGAMA ISLAM DAN HUBUNGANNYA DENGAN AGAMA LAIN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PowerPoint</dc:title>
  <dc:creator>Sohadi Warya</dc:creator>
  <cp:lastModifiedBy>Dell</cp:lastModifiedBy>
  <cp:revision>24</cp:revision>
  <dcterms:created xsi:type="dcterms:W3CDTF">2019-03-07T13:31:21Z</dcterms:created>
  <dcterms:modified xsi:type="dcterms:W3CDTF">2022-02-22T02:36:34Z</dcterms:modified>
</cp:coreProperties>
</file>