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81" r:id="rId3"/>
    <p:sldId id="270" r:id="rId4"/>
    <p:sldId id="271" r:id="rId5"/>
    <p:sldId id="275" r:id="rId6"/>
    <p:sldId id="269" r:id="rId7"/>
    <p:sldId id="276" r:id="rId8"/>
    <p:sldId id="277" r:id="rId9"/>
    <p:sldId id="278" r:id="rId10"/>
    <p:sldId id="272" r:id="rId11"/>
    <p:sldId id="273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83" r:id="rId24"/>
    <p:sldId id="280" r:id="rId25"/>
    <p:sldId id="282" r:id="rId26"/>
    <p:sldId id="284" r:id="rId27"/>
    <p:sldId id="26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65" d="100"/>
          <a:sy n="65" d="100"/>
        </p:scale>
        <p:origin x="145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216C1-1AEF-4ED5-8046-156A6DFA1ED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23812-545F-4BBE-BE61-0BB3E13AC191}">
      <dgm:prSet phldrT="[Text]"/>
      <dgm:spPr/>
      <dgm:t>
        <a:bodyPr/>
        <a:lstStyle/>
        <a:p>
          <a:r>
            <a:rPr lang="en-US" dirty="0"/>
            <a:t>buffer</a:t>
          </a:r>
        </a:p>
      </dgm:t>
    </dgm:pt>
    <dgm:pt modelId="{B82D2871-6BA0-40A1-B082-7EB03F58ED97}" type="parTrans" cxnId="{49C7B9F9-E620-4538-8547-99D32C4A430B}">
      <dgm:prSet/>
      <dgm:spPr/>
      <dgm:t>
        <a:bodyPr/>
        <a:lstStyle/>
        <a:p>
          <a:endParaRPr lang="en-US"/>
        </a:p>
      </dgm:t>
    </dgm:pt>
    <dgm:pt modelId="{62D99101-06FD-44A5-90FF-8348D6EB0099}" type="sibTrans" cxnId="{49C7B9F9-E620-4538-8547-99D32C4A430B}">
      <dgm:prSet/>
      <dgm:spPr/>
      <dgm:t>
        <a:bodyPr/>
        <a:lstStyle/>
        <a:p>
          <a:endParaRPr lang="en-US"/>
        </a:p>
      </dgm:t>
    </dgm:pt>
    <dgm:pt modelId="{8987AE07-8848-4B3D-B403-80699D1FB7B8}">
      <dgm:prSet phldrT="[Text]"/>
      <dgm:spPr/>
      <dgm:t>
        <a:bodyPr/>
        <a:lstStyle/>
        <a:p>
          <a:r>
            <a:rPr lang="en-US" dirty="0"/>
            <a:t>Basa</a:t>
          </a:r>
        </a:p>
      </dgm:t>
    </dgm:pt>
    <dgm:pt modelId="{E412C219-B779-4C27-993A-5A1ED19ACC7D}" type="parTrans" cxnId="{FD279BFC-99A1-4280-86BC-AFC677DCB9CC}">
      <dgm:prSet/>
      <dgm:spPr/>
      <dgm:t>
        <a:bodyPr/>
        <a:lstStyle/>
        <a:p>
          <a:endParaRPr lang="en-US"/>
        </a:p>
      </dgm:t>
    </dgm:pt>
    <dgm:pt modelId="{CC984A2F-D4E4-45C6-9F29-77BFE733E1F4}" type="sibTrans" cxnId="{FD279BFC-99A1-4280-86BC-AFC677DCB9CC}">
      <dgm:prSet/>
      <dgm:spPr/>
      <dgm:t>
        <a:bodyPr/>
        <a:lstStyle/>
        <a:p>
          <a:endParaRPr lang="en-US"/>
        </a:p>
      </dgm:t>
    </dgm:pt>
    <dgm:pt modelId="{2970A52F-8BDE-49ED-945E-8A9AC599088A}">
      <dgm:prSet phldrT="[Text]"/>
      <dgm:spPr/>
      <dgm:t>
        <a:bodyPr/>
        <a:lstStyle/>
        <a:p>
          <a:r>
            <a:rPr lang="en-US" dirty="0"/>
            <a:t>Basa </a:t>
          </a:r>
          <a:r>
            <a:rPr lang="en-US" dirty="0" err="1"/>
            <a:t>lemah</a:t>
          </a:r>
          <a:r>
            <a:rPr lang="en-US" dirty="0"/>
            <a:t> + </a:t>
          </a:r>
          <a:r>
            <a:rPr lang="en-US" dirty="0" err="1"/>
            <a:t>garamnya</a:t>
          </a:r>
          <a:endParaRPr lang="en-US" dirty="0"/>
        </a:p>
      </dgm:t>
    </dgm:pt>
    <dgm:pt modelId="{2BCE94BE-D3F7-46CE-9A8C-2F7F451DD42C}" type="parTrans" cxnId="{865CCCEC-C2D4-42AE-B20F-0A6D627F2403}">
      <dgm:prSet/>
      <dgm:spPr/>
      <dgm:t>
        <a:bodyPr/>
        <a:lstStyle/>
        <a:p>
          <a:endParaRPr lang="en-US"/>
        </a:p>
      </dgm:t>
    </dgm:pt>
    <dgm:pt modelId="{C831763E-0F51-4DF4-9F95-151A120850A6}" type="sibTrans" cxnId="{865CCCEC-C2D4-42AE-B20F-0A6D627F2403}">
      <dgm:prSet/>
      <dgm:spPr/>
      <dgm:t>
        <a:bodyPr/>
        <a:lstStyle/>
        <a:p>
          <a:endParaRPr lang="en-US"/>
        </a:p>
      </dgm:t>
    </dgm:pt>
    <dgm:pt modelId="{E9BDDD7E-11CC-430E-8B85-F44C73857740}">
      <dgm:prSet phldrT="[Text]"/>
      <dgm:spPr/>
      <dgm:t>
        <a:bodyPr/>
        <a:lstStyle/>
        <a:p>
          <a:r>
            <a:rPr lang="en-US" dirty="0" err="1"/>
            <a:t>Asam</a:t>
          </a:r>
          <a:r>
            <a:rPr lang="en-US" dirty="0"/>
            <a:t> </a:t>
          </a:r>
          <a:r>
            <a:rPr lang="en-US" dirty="0" err="1"/>
            <a:t>lemah</a:t>
          </a:r>
          <a:r>
            <a:rPr lang="en-US" dirty="0"/>
            <a:t> + </a:t>
          </a:r>
          <a:r>
            <a:rPr lang="en-US" dirty="0" err="1"/>
            <a:t>garamnya</a:t>
          </a:r>
          <a:endParaRPr lang="en-US" dirty="0"/>
        </a:p>
      </dgm:t>
    </dgm:pt>
    <dgm:pt modelId="{DD94DB68-D857-4992-9E00-4BEEA6D481A5}" type="parTrans" cxnId="{586C4D61-21AD-41C7-887A-F4B2B3699F10}">
      <dgm:prSet/>
      <dgm:spPr/>
      <dgm:t>
        <a:bodyPr/>
        <a:lstStyle/>
        <a:p>
          <a:endParaRPr lang="en-US"/>
        </a:p>
      </dgm:t>
    </dgm:pt>
    <dgm:pt modelId="{5010F681-BB51-49A7-9109-E153A4F7351B}" type="sibTrans" cxnId="{586C4D61-21AD-41C7-887A-F4B2B3699F10}">
      <dgm:prSet/>
      <dgm:spPr/>
      <dgm:t>
        <a:bodyPr/>
        <a:lstStyle/>
        <a:p>
          <a:endParaRPr lang="en-US"/>
        </a:p>
      </dgm:t>
    </dgm:pt>
    <dgm:pt modelId="{EEE41AF6-98BD-4431-8C19-AF17079EC653}">
      <dgm:prSet phldrT="[Text]"/>
      <dgm:spPr/>
      <dgm:t>
        <a:bodyPr/>
        <a:lstStyle/>
        <a:p>
          <a:r>
            <a:rPr lang="en-US" dirty="0" err="1"/>
            <a:t>Asam</a:t>
          </a:r>
          <a:endParaRPr lang="en-US" dirty="0"/>
        </a:p>
      </dgm:t>
    </dgm:pt>
    <dgm:pt modelId="{78711F86-C56D-4A39-BECC-A200FADBC16A}" type="sibTrans" cxnId="{4D923B7E-62F2-486F-AE63-7C97B0634E85}">
      <dgm:prSet/>
      <dgm:spPr/>
      <dgm:t>
        <a:bodyPr/>
        <a:lstStyle/>
        <a:p>
          <a:endParaRPr lang="en-US"/>
        </a:p>
      </dgm:t>
    </dgm:pt>
    <dgm:pt modelId="{75B10F71-98A2-41C5-AD87-CF68AFCC12E4}" type="parTrans" cxnId="{4D923B7E-62F2-486F-AE63-7C97B0634E85}">
      <dgm:prSet/>
      <dgm:spPr/>
      <dgm:t>
        <a:bodyPr/>
        <a:lstStyle/>
        <a:p>
          <a:endParaRPr lang="en-US"/>
        </a:p>
      </dgm:t>
    </dgm:pt>
    <dgm:pt modelId="{30D2D708-FA7A-4986-83F0-0AEF38686455}" type="pres">
      <dgm:prSet presAssocID="{212216C1-1AEF-4ED5-8046-156A6DFA1ED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C19E2F-6281-42A1-BD31-FCB2DD06C85A}" type="pres">
      <dgm:prSet presAssocID="{AE823812-545F-4BBE-BE61-0BB3E13AC191}" presName="hierRoot1" presStyleCnt="0">
        <dgm:presLayoutVars>
          <dgm:hierBranch val="init"/>
        </dgm:presLayoutVars>
      </dgm:prSet>
      <dgm:spPr/>
    </dgm:pt>
    <dgm:pt modelId="{E1C9D353-9A33-4FFA-9ECE-FD05C9A45EB4}" type="pres">
      <dgm:prSet presAssocID="{AE823812-545F-4BBE-BE61-0BB3E13AC191}" presName="rootComposite1" presStyleCnt="0"/>
      <dgm:spPr/>
    </dgm:pt>
    <dgm:pt modelId="{A76A5626-FD66-4EFA-991E-6045280BBA9E}" type="pres">
      <dgm:prSet presAssocID="{AE823812-545F-4BBE-BE61-0BB3E13AC191}" presName="rootText1" presStyleLbl="node0" presStyleIdx="0" presStyleCnt="1">
        <dgm:presLayoutVars>
          <dgm:chPref val="3"/>
        </dgm:presLayoutVars>
      </dgm:prSet>
      <dgm:spPr/>
    </dgm:pt>
    <dgm:pt modelId="{D2E1AC0E-45BA-4C22-A085-337A03F9A783}" type="pres">
      <dgm:prSet presAssocID="{AE823812-545F-4BBE-BE61-0BB3E13AC191}" presName="rootConnector1" presStyleLbl="node1" presStyleIdx="0" presStyleCnt="0"/>
      <dgm:spPr/>
    </dgm:pt>
    <dgm:pt modelId="{D1C4164E-56C0-40BD-8AEF-F68C4A12D5BB}" type="pres">
      <dgm:prSet presAssocID="{AE823812-545F-4BBE-BE61-0BB3E13AC191}" presName="hierChild2" presStyleCnt="0"/>
      <dgm:spPr/>
    </dgm:pt>
    <dgm:pt modelId="{264CD9B2-3407-4D81-9930-D8C1821163FD}" type="pres">
      <dgm:prSet presAssocID="{75B10F71-98A2-41C5-AD87-CF68AFCC12E4}" presName="Name64" presStyleLbl="parChTrans1D2" presStyleIdx="0" presStyleCnt="2"/>
      <dgm:spPr/>
    </dgm:pt>
    <dgm:pt modelId="{440E9263-9233-44F4-B9BB-0BD1A4AD0192}" type="pres">
      <dgm:prSet presAssocID="{EEE41AF6-98BD-4431-8C19-AF17079EC653}" presName="hierRoot2" presStyleCnt="0">
        <dgm:presLayoutVars>
          <dgm:hierBranch val="init"/>
        </dgm:presLayoutVars>
      </dgm:prSet>
      <dgm:spPr/>
    </dgm:pt>
    <dgm:pt modelId="{7B64EC1D-853F-45FE-9016-A75D2F23271D}" type="pres">
      <dgm:prSet presAssocID="{EEE41AF6-98BD-4431-8C19-AF17079EC653}" presName="rootComposite" presStyleCnt="0"/>
      <dgm:spPr/>
    </dgm:pt>
    <dgm:pt modelId="{110B53D4-E439-4230-A9B2-E48C12809212}" type="pres">
      <dgm:prSet presAssocID="{EEE41AF6-98BD-4431-8C19-AF17079EC653}" presName="rootText" presStyleLbl="node2" presStyleIdx="0" presStyleCnt="2">
        <dgm:presLayoutVars>
          <dgm:chPref val="3"/>
        </dgm:presLayoutVars>
      </dgm:prSet>
      <dgm:spPr/>
    </dgm:pt>
    <dgm:pt modelId="{946EEABA-E212-4070-805D-8D79383542E8}" type="pres">
      <dgm:prSet presAssocID="{EEE41AF6-98BD-4431-8C19-AF17079EC653}" presName="rootConnector" presStyleLbl="node2" presStyleIdx="0" presStyleCnt="2"/>
      <dgm:spPr/>
    </dgm:pt>
    <dgm:pt modelId="{2109F2D6-553E-463E-ABB6-8EFF853A7146}" type="pres">
      <dgm:prSet presAssocID="{EEE41AF6-98BD-4431-8C19-AF17079EC653}" presName="hierChild4" presStyleCnt="0"/>
      <dgm:spPr/>
    </dgm:pt>
    <dgm:pt modelId="{A2975EF9-17A0-4659-A518-88116040BE6C}" type="pres">
      <dgm:prSet presAssocID="{DD94DB68-D857-4992-9E00-4BEEA6D481A5}" presName="Name64" presStyleLbl="parChTrans1D3" presStyleIdx="0" presStyleCnt="2"/>
      <dgm:spPr/>
    </dgm:pt>
    <dgm:pt modelId="{3D55BB5E-8004-45EA-9BC3-9535090BBF77}" type="pres">
      <dgm:prSet presAssocID="{E9BDDD7E-11CC-430E-8B85-F44C73857740}" presName="hierRoot2" presStyleCnt="0">
        <dgm:presLayoutVars>
          <dgm:hierBranch val="init"/>
        </dgm:presLayoutVars>
      </dgm:prSet>
      <dgm:spPr/>
    </dgm:pt>
    <dgm:pt modelId="{FDD28EDC-B0DD-412A-9B0A-A7599C7BA7B1}" type="pres">
      <dgm:prSet presAssocID="{E9BDDD7E-11CC-430E-8B85-F44C73857740}" presName="rootComposite" presStyleCnt="0"/>
      <dgm:spPr/>
    </dgm:pt>
    <dgm:pt modelId="{9AE35DCB-F1C2-4427-8095-1F29823ED73E}" type="pres">
      <dgm:prSet presAssocID="{E9BDDD7E-11CC-430E-8B85-F44C73857740}" presName="rootText" presStyleLbl="node3" presStyleIdx="0" presStyleCnt="2">
        <dgm:presLayoutVars>
          <dgm:chPref val="3"/>
        </dgm:presLayoutVars>
      </dgm:prSet>
      <dgm:spPr/>
    </dgm:pt>
    <dgm:pt modelId="{77CF2875-DA3A-436A-A118-2F44F56EF60B}" type="pres">
      <dgm:prSet presAssocID="{E9BDDD7E-11CC-430E-8B85-F44C73857740}" presName="rootConnector" presStyleLbl="node3" presStyleIdx="0" presStyleCnt="2"/>
      <dgm:spPr/>
    </dgm:pt>
    <dgm:pt modelId="{677FA0D6-4AAA-447D-B4B1-79A9F90B235E}" type="pres">
      <dgm:prSet presAssocID="{E9BDDD7E-11CC-430E-8B85-F44C73857740}" presName="hierChild4" presStyleCnt="0"/>
      <dgm:spPr/>
    </dgm:pt>
    <dgm:pt modelId="{1D2E112F-2B65-491E-B9DF-94BB328A2A9D}" type="pres">
      <dgm:prSet presAssocID="{E9BDDD7E-11CC-430E-8B85-F44C73857740}" presName="hierChild5" presStyleCnt="0"/>
      <dgm:spPr/>
    </dgm:pt>
    <dgm:pt modelId="{14878CE5-35FC-411A-A895-7D6AD3980CC3}" type="pres">
      <dgm:prSet presAssocID="{EEE41AF6-98BD-4431-8C19-AF17079EC653}" presName="hierChild5" presStyleCnt="0"/>
      <dgm:spPr/>
    </dgm:pt>
    <dgm:pt modelId="{3721DC67-5324-4B26-ACF7-09A5DC5468B0}" type="pres">
      <dgm:prSet presAssocID="{E412C219-B779-4C27-993A-5A1ED19ACC7D}" presName="Name64" presStyleLbl="parChTrans1D2" presStyleIdx="1" presStyleCnt="2"/>
      <dgm:spPr/>
    </dgm:pt>
    <dgm:pt modelId="{D7C9F4D2-4B1D-4388-B185-5C8E9BB36A6F}" type="pres">
      <dgm:prSet presAssocID="{8987AE07-8848-4B3D-B403-80699D1FB7B8}" presName="hierRoot2" presStyleCnt="0">
        <dgm:presLayoutVars>
          <dgm:hierBranch val="init"/>
        </dgm:presLayoutVars>
      </dgm:prSet>
      <dgm:spPr/>
    </dgm:pt>
    <dgm:pt modelId="{21E6EB18-E096-4713-A40C-49E54790E830}" type="pres">
      <dgm:prSet presAssocID="{8987AE07-8848-4B3D-B403-80699D1FB7B8}" presName="rootComposite" presStyleCnt="0"/>
      <dgm:spPr/>
    </dgm:pt>
    <dgm:pt modelId="{1FF2E74D-D22F-450D-8EFF-1D08816013E6}" type="pres">
      <dgm:prSet presAssocID="{8987AE07-8848-4B3D-B403-80699D1FB7B8}" presName="rootText" presStyleLbl="node2" presStyleIdx="1" presStyleCnt="2">
        <dgm:presLayoutVars>
          <dgm:chPref val="3"/>
        </dgm:presLayoutVars>
      </dgm:prSet>
      <dgm:spPr/>
    </dgm:pt>
    <dgm:pt modelId="{FAEBBA7C-2EC2-4363-8246-7E737340E0E7}" type="pres">
      <dgm:prSet presAssocID="{8987AE07-8848-4B3D-B403-80699D1FB7B8}" presName="rootConnector" presStyleLbl="node2" presStyleIdx="1" presStyleCnt="2"/>
      <dgm:spPr/>
    </dgm:pt>
    <dgm:pt modelId="{1BAD31C0-A07A-450A-A3AD-7A8FA4971C6F}" type="pres">
      <dgm:prSet presAssocID="{8987AE07-8848-4B3D-B403-80699D1FB7B8}" presName="hierChild4" presStyleCnt="0"/>
      <dgm:spPr/>
    </dgm:pt>
    <dgm:pt modelId="{83409729-77D6-4F9F-8060-EE9469678B83}" type="pres">
      <dgm:prSet presAssocID="{2BCE94BE-D3F7-46CE-9A8C-2F7F451DD42C}" presName="Name64" presStyleLbl="parChTrans1D3" presStyleIdx="1" presStyleCnt="2"/>
      <dgm:spPr/>
    </dgm:pt>
    <dgm:pt modelId="{045B3503-D309-4B9D-81E9-6A65559C5A7E}" type="pres">
      <dgm:prSet presAssocID="{2970A52F-8BDE-49ED-945E-8A9AC599088A}" presName="hierRoot2" presStyleCnt="0">
        <dgm:presLayoutVars>
          <dgm:hierBranch val="init"/>
        </dgm:presLayoutVars>
      </dgm:prSet>
      <dgm:spPr/>
    </dgm:pt>
    <dgm:pt modelId="{FE337547-168D-4E71-BFBC-F96B379EBB9D}" type="pres">
      <dgm:prSet presAssocID="{2970A52F-8BDE-49ED-945E-8A9AC599088A}" presName="rootComposite" presStyleCnt="0"/>
      <dgm:spPr/>
    </dgm:pt>
    <dgm:pt modelId="{D22708FE-15F2-4C0A-B06F-CF4E56800FA1}" type="pres">
      <dgm:prSet presAssocID="{2970A52F-8BDE-49ED-945E-8A9AC599088A}" presName="rootText" presStyleLbl="node3" presStyleIdx="1" presStyleCnt="2">
        <dgm:presLayoutVars>
          <dgm:chPref val="3"/>
        </dgm:presLayoutVars>
      </dgm:prSet>
      <dgm:spPr/>
    </dgm:pt>
    <dgm:pt modelId="{0A001D78-17BB-4C0F-8DD8-BBE8DF35B171}" type="pres">
      <dgm:prSet presAssocID="{2970A52F-8BDE-49ED-945E-8A9AC599088A}" presName="rootConnector" presStyleLbl="node3" presStyleIdx="1" presStyleCnt="2"/>
      <dgm:spPr/>
    </dgm:pt>
    <dgm:pt modelId="{8EF7120F-9488-40B1-AE37-CD4DE5AA1823}" type="pres">
      <dgm:prSet presAssocID="{2970A52F-8BDE-49ED-945E-8A9AC599088A}" presName="hierChild4" presStyleCnt="0"/>
      <dgm:spPr/>
    </dgm:pt>
    <dgm:pt modelId="{D666F0B8-417E-4B58-9241-F32BBF9EE03B}" type="pres">
      <dgm:prSet presAssocID="{2970A52F-8BDE-49ED-945E-8A9AC599088A}" presName="hierChild5" presStyleCnt="0"/>
      <dgm:spPr/>
    </dgm:pt>
    <dgm:pt modelId="{B077780C-E771-4C56-AB5D-F05D7A4B4006}" type="pres">
      <dgm:prSet presAssocID="{8987AE07-8848-4B3D-B403-80699D1FB7B8}" presName="hierChild5" presStyleCnt="0"/>
      <dgm:spPr/>
    </dgm:pt>
    <dgm:pt modelId="{5D4B6144-34A9-48DC-9D33-B2EF9E132E32}" type="pres">
      <dgm:prSet presAssocID="{AE823812-545F-4BBE-BE61-0BB3E13AC191}" presName="hierChild3" presStyleCnt="0"/>
      <dgm:spPr/>
    </dgm:pt>
  </dgm:ptLst>
  <dgm:cxnLst>
    <dgm:cxn modelId="{27EB1837-B393-41EE-8C10-4281E47A52D9}" type="presOf" srcId="{E9BDDD7E-11CC-430E-8B85-F44C73857740}" destId="{9AE35DCB-F1C2-4427-8095-1F29823ED73E}" srcOrd="0" destOrd="0" presId="urn:microsoft.com/office/officeart/2009/3/layout/HorizontalOrganizationChart"/>
    <dgm:cxn modelId="{9867C23F-1F93-41AD-BE4E-84620807E7E2}" type="presOf" srcId="{2970A52F-8BDE-49ED-945E-8A9AC599088A}" destId="{0A001D78-17BB-4C0F-8DD8-BBE8DF35B171}" srcOrd="1" destOrd="0" presId="urn:microsoft.com/office/officeart/2009/3/layout/HorizontalOrganizationChart"/>
    <dgm:cxn modelId="{586C4D61-21AD-41C7-887A-F4B2B3699F10}" srcId="{EEE41AF6-98BD-4431-8C19-AF17079EC653}" destId="{E9BDDD7E-11CC-430E-8B85-F44C73857740}" srcOrd="0" destOrd="0" parTransId="{DD94DB68-D857-4992-9E00-4BEEA6D481A5}" sibTransId="{5010F681-BB51-49A7-9109-E153A4F7351B}"/>
    <dgm:cxn modelId="{27E96742-35C7-48A2-B60E-7382E9D3DFF8}" type="presOf" srcId="{DD94DB68-D857-4992-9E00-4BEEA6D481A5}" destId="{A2975EF9-17A0-4659-A518-88116040BE6C}" srcOrd="0" destOrd="0" presId="urn:microsoft.com/office/officeart/2009/3/layout/HorizontalOrganizationChart"/>
    <dgm:cxn modelId="{9E959563-CF17-4EA8-A466-F575BCAFB53D}" type="presOf" srcId="{AE823812-545F-4BBE-BE61-0BB3E13AC191}" destId="{D2E1AC0E-45BA-4C22-A085-337A03F9A783}" srcOrd="1" destOrd="0" presId="urn:microsoft.com/office/officeart/2009/3/layout/HorizontalOrganizationChart"/>
    <dgm:cxn modelId="{6C61BD43-1C7C-4A4E-9891-FFF11AB15584}" type="presOf" srcId="{E412C219-B779-4C27-993A-5A1ED19ACC7D}" destId="{3721DC67-5324-4B26-ACF7-09A5DC5468B0}" srcOrd="0" destOrd="0" presId="urn:microsoft.com/office/officeart/2009/3/layout/HorizontalOrganizationChart"/>
    <dgm:cxn modelId="{D3C28E46-32B3-490F-B94A-E7BFC5D21467}" type="presOf" srcId="{8987AE07-8848-4B3D-B403-80699D1FB7B8}" destId="{1FF2E74D-D22F-450D-8EFF-1D08816013E6}" srcOrd="0" destOrd="0" presId="urn:microsoft.com/office/officeart/2009/3/layout/HorizontalOrganizationChart"/>
    <dgm:cxn modelId="{4907DE74-42E5-4A40-83AB-E1D861D52259}" type="presOf" srcId="{8987AE07-8848-4B3D-B403-80699D1FB7B8}" destId="{FAEBBA7C-2EC2-4363-8246-7E737340E0E7}" srcOrd="1" destOrd="0" presId="urn:microsoft.com/office/officeart/2009/3/layout/HorizontalOrganizationChart"/>
    <dgm:cxn modelId="{8173D256-472B-40A8-8200-AF4585DEFC80}" type="presOf" srcId="{75B10F71-98A2-41C5-AD87-CF68AFCC12E4}" destId="{264CD9B2-3407-4D81-9930-D8C1821163FD}" srcOrd="0" destOrd="0" presId="urn:microsoft.com/office/officeart/2009/3/layout/HorizontalOrganizationChart"/>
    <dgm:cxn modelId="{093FBB7A-23D6-4547-B6B9-E96D47D2FAB9}" type="presOf" srcId="{EEE41AF6-98BD-4431-8C19-AF17079EC653}" destId="{946EEABA-E212-4070-805D-8D79383542E8}" srcOrd="1" destOrd="0" presId="urn:microsoft.com/office/officeart/2009/3/layout/HorizontalOrganizationChart"/>
    <dgm:cxn modelId="{4D923B7E-62F2-486F-AE63-7C97B0634E85}" srcId="{AE823812-545F-4BBE-BE61-0BB3E13AC191}" destId="{EEE41AF6-98BD-4431-8C19-AF17079EC653}" srcOrd="0" destOrd="0" parTransId="{75B10F71-98A2-41C5-AD87-CF68AFCC12E4}" sibTransId="{78711F86-C56D-4A39-BECC-A200FADBC16A}"/>
    <dgm:cxn modelId="{AA8FC58A-AC6B-43EF-BD63-D843CFA9EEAF}" type="presOf" srcId="{2970A52F-8BDE-49ED-945E-8A9AC599088A}" destId="{D22708FE-15F2-4C0A-B06F-CF4E56800FA1}" srcOrd="0" destOrd="0" presId="urn:microsoft.com/office/officeart/2009/3/layout/HorizontalOrganizationChart"/>
    <dgm:cxn modelId="{5C628DAA-C127-438A-A467-D4AE2F15B348}" type="presOf" srcId="{EEE41AF6-98BD-4431-8C19-AF17079EC653}" destId="{110B53D4-E439-4230-A9B2-E48C12809212}" srcOrd="0" destOrd="0" presId="urn:microsoft.com/office/officeart/2009/3/layout/HorizontalOrganizationChart"/>
    <dgm:cxn modelId="{8C8928B8-D6A6-44F8-821F-65FAB2BBCB7C}" type="presOf" srcId="{2BCE94BE-D3F7-46CE-9A8C-2F7F451DD42C}" destId="{83409729-77D6-4F9F-8060-EE9469678B83}" srcOrd="0" destOrd="0" presId="urn:microsoft.com/office/officeart/2009/3/layout/HorizontalOrganizationChart"/>
    <dgm:cxn modelId="{ACF3DDCA-F2EC-4857-BB0A-DC75EE983086}" type="presOf" srcId="{212216C1-1AEF-4ED5-8046-156A6DFA1ED6}" destId="{30D2D708-FA7A-4986-83F0-0AEF38686455}" srcOrd="0" destOrd="0" presId="urn:microsoft.com/office/officeart/2009/3/layout/HorizontalOrganizationChart"/>
    <dgm:cxn modelId="{5297B0D7-9CFC-44CA-B03E-73EA3FF244E9}" type="presOf" srcId="{E9BDDD7E-11CC-430E-8B85-F44C73857740}" destId="{77CF2875-DA3A-436A-A118-2F44F56EF60B}" srcOrd="1" destOrd="0" presId="urn:microsoft.com/office/officeart/2009/3/layout/HorizontalOrganizationChart"/>
    <dgm:cxn modelId="{865CCCEC-C2D4-42AE-B20F-0A6D627F2403}" srcId="{8987AE07-8848-4B3D-B403-80699D1FB7B8}" destId="{2970A52F-8BDE-49ED-945E-8A9AC599088A}" srcOrd="0" destOrd="0" parTransId="{2BCE94BE-D3F7-46CE-9A8C-2F7F451DD42C}" sibTransId="{C831763E-0F51-4DF4-9F95-151A120850A6}"/>
    <dgm:cxn modelId="{AF1B1DF1-41C9-4BB5-9727-0D77A7DAA618}" type="presOf" srcId="{AE823812-545F-4BBE-BE61-0BB3E13AC191}" destId="{A76A5626-FD66-4EFA-991E-6045280BBA9E}" srcOrd="0" destOrd="0" presId="urn:microsoft.com/office/officeart/2009/3/layout/HorizontalOrganizationChart"/>
    <dgm:cxn modelId="{49C7B9F9-E620-4538-8547-99D32C4A430B}" srcId="{212216C1-1AEF-4ED5-8046-156A6DFA1ED6}" destId="{AE823812-545F-4BBE-BE61-0BB3E13AC191}" srcOrd="0" destOrd="0" parTransId="{B82D2871-6BA0-40A1-B082-7EB03F58ED97}" sibTransId="{62D99101-06FD-44A5-90FF-8348D6EB0099}"/>
    <dgm:cxn modelId="{FD279BFC-99A1-4280-86BC-AFC677DCB9CC}" srcId="{AE823812-545F-4BBE-BE61-0BB3E13AC191}" destId="{8987AE07-8848-4B3D-B403-80699D1FB7B8}" srcOrd="1" destOrd="0" parTransId="{E412C219-B779-4C27-993A-5A1ED19ACC7D}" sibTransId="{CC984A2F-D4E4-45C6-9F29-77BFE733E1F4}"/>
    <dgm:cxn modelId="{79550965-C741-4BD2-99FB-78E6137CFB29}" type="presParOf" srcId="{30D2D708-FA7A-4986-83F0-0AEF38686455}" destId="{B9C19E2F-6281-42A1-BD31-FCB2DD06C85A}" srcOrd="0" destOrd="0" presId="urn:microsoft.com/office/officeart/2009/3/layout/HorizontalOrganizationChart"/>
    <dgm:cxn modelId="{BD9F098E-924B-4E77-B944-7AEDE042837A}" type="presParOf" srcId="{B9C19E2F-6281-42A1-BD31-FCB2DD06C85A}" destId="{E1C9D353-9A33-4FFA-9ECE-FD05C9A45EB4}" srcOrd="0" destOrd="0" presId="urn:microsoft.com/office/officeart/2009/3/layout/HorizontalOrganizationChart"/>
    <dgm:cxn modelId="{20C2459E-48F8-42C0-B887-BB73B114AD0A}" type="presParOf" srcId="{E1C9D353-9A33-4FFA-9ECE-FD05C9A45EB4}" destId="{A76A5626-FD66-4EFA-991E-6045280BBA9E}" srcOrd="0" destOrd="0" presId="urn:microsoft.com/office/officeart/2009/3/layout/HorizontalOrganizationChart"/>
    <dgm:cxn modelId="{D9CC5341-0F31-4E7A-9D82-C5F559593883}" type="presParOf" srcId="{E1C9D353-9A33-4FFA-9ECE-FD05C9A45EB4}" destId="{D2E1AC0E-45BA-4C22-A085-337A03F9A783}" srcOrd="1" destOrd="0" presId="urn:microsoft.com/office/officeart/2009/3/layout/HorizontalOrganizationChart"/>
    <dgm:cxn modelId="{9EC4A3AC-CA12-40E6-91ED-48B95876D7CB}" type="presParOf" srcId="{B9C19E2F-6281-42A1-BD31-FCB2DD06C85A}" destId="{D1C4164E-56C0-40BD-8AEF-F68C4A12D5BB}" srcOrd="1" destOrd="0" presId="urn:microsoft.com/office/officeart/2009/3/layout/HorizontalOrganizationChart"/>
    <dgm:cxn modelId="{32C6A214-F6F1-4ACA-9EDE-DF2B2AB03F44}" type="presParOf" srcId="{D1C4164E-56C0-40BD-8AEF-F68C4A12D5BB}" destId="{264CD9B2-3407-4D81-9930-D8C1821163FD}" srcOrd="0" destOrd="0" presId="urn:microsoft.com/office/officeart/2009/3/layout/HorizontalOrganizationChart"/>
    <dgm:cxn modelId="{54FAA290-4841-48B1-92A3-5CC3D16D841D}" type="presParOf" srcId="{D1C4164E-56C0-40BD-8AEF-F68C4A12D5BB}" destId="{440E9263-9233-44F4-B9BB-0BD1A4AD0192}" srcOrd="1" destOrd="0" presId="urn:microsoft.com/office/officeart/2009/3/layout/HorizontalOrganizationChart"/>
    <dgm:cxn modelId="{DAC8635D-5F0A-484D-85A5-B884D6C4056F}" type="presParOf" srcId="{440E9263-9233-44F4-B9BB-0BD1A4AD0192}" destId="{7B64EC1D-853F-45FE-9016-A75D2F23271D}" srcOrd="0" destOrd="0" presId="urn:microsoft.com/office/officeart/2009/3/layout/HorizontalOrganizationChart"/>
    <dgm:cxn modelId="{8EAA53ED-15DE-4802-A488-82DC60BE0A17}" type="presParOf" srcId="{7B64EC1D-853F-45FE-9016-A75D2F23271D}" destId="{110B53D4-E439-4230-A9B2-E48C12809212}" srcOrd="0" destOrd="0" presId="urn:microsoft.com/office/officeart/2009/3/layout/HorizontalOrganizationChart"/>
    <dgm:cxn modelId="{F0C84A94-E5E8-42AD-B84C-63EE137FA45B}" type="presParOf" srcId="{7B64EC1D-853F-45FE-9016-A75D2F23271D}" destId="{946EEABA-E212-4070-805D-8D79383542E8}" srcOrd="1" destOrd="0" presId="urn:microsoft.com/office/officeart/2009/3/layout/HorizontalOrganizationChart"/>
    <dgm:cxn modelId="{1F3956FF-0487-4E60-AC26-E7B944756505}" type="presParOf" srcId="{440E9263-9233-44F4-B9BB-0BD1A4AD0192}" destId="{2109F2D6-553E-463E-ABB6-8EFF853A7146}" srcOrd="1" destOrd="0" presId="urn:microsoft.com/office/officeart/2009/3/layout/HorizontalOrganizationChart"/>
    <dgm:cxn modelId="{9469F42E-F0D3-4E27-A7A1-187FA2662D99}" type="presParOf" srcId="{2109F2D6-553E-463E-ABB6-8EFF853A7146}" destId="{A2975EF9-17A0-4659-A518-88116040BE6C}" srcOrd="0" destOrd="0" presId="urn:microsoft.com/office/officeart/2009/3/layout/HorizontalOrganizationChart"/>
    <dgm:cxn modelId="{81C29C01-5354-4ED1-A6DF-6C24D1B40530}" type="presParOf" srcId="{2109F2D6-553E-463E-ABB6-8EFF853A7146}" destId="{3D55BB5E-8004-45EA-9BC3-9535090BBF77}" srcOrd="1" destOrd="0" presId="urn:microsoft.com/office/officeart/2009/3/layout/HorizontalOrganizationChart"/>
    <dgm:cxn modelId="{90443752-916A-4347-A92A-1C11342769D8}" type="presParOf" srcId="{3D55BB5E-8004-45EA-9BC3-9535090BBF77}" destId="{FDD28EDC-B0DD-412A-9B0A-A7599C7BA7B1}" srcOrd="0" destOrd="0" presId="urn:microsoft.com/office/officeart/2009/3/layout/HorizontalOrganizationChart"/>
    <dgm:cxn modelId="{40FDF951-8284-4F7D-B948-7154EC72C75E}" type="presParOf" srcId="{FDD28EDC-B0DD-412A-9B0A-A7599C7BA7B1}" destId="{9AE35DCB-F1C2-4427-8095-1F29823ED73E}" srcOrd="0" destOrd="0" presId="urn:microsoft.com/office/officeart/2009/3/layout/HorizontalOrganizationChart"/>
    <dgm:cxn modelId="{693BAF9C-EEE6-4790-BE08-9ABBF59F27DE}" type="presParOf" srcId="{FDD28EDC-B0DD-412A-9B0A-A7599C7BA7B1}" destId="{77CF2875-DA3A-436A-A118-2F44F56EF60B}" srcOrd="1" destOrd="0" presId="urn:microsoft.com/office/officeart/2009/3/layout/HorizontalOrganizationChart"/>
    <dgm:cxn modelId="{028E3020-2B66-4038-AD20-A7D2FDEE83CE}" type="presParOf" srcId="{3D55BB5E-8004-45EA-9BC3-9535090BBF77}" destId="{677FA0D6-4AAA-447D-B4B1-79A9F90B235E}" srcOrd="1" destOrd="0" presId="urn:microsoft.com/office/officeart/2009/3/layout/HorizontalOrganizationChart"/>
    <dgm:cxn modelId="{A93B8376-2243-40B5-AEE3-7BEF152C5998}" type="presParOf" srcId="{3D55BB5E-8004-45EA-9BC3-9535090BBF77}" destId="{1D2E112F-2B65-491E-B9DF-94BB328A2A9D}" srcOrd="2" destOrd="0" presId="urn:microsoft.com/office/officeart/2009/3/layout/HorizontalOrganizationChart"/>
    <dgm:cxn modelId="{BE5CEE72-296B-4695-8010-C7A2713D9E7D}" type="presParOf" srcId="{440E9263-9233-44F4-B9BB-0BD1A4AD0192}" destId="{14878CE5-35FC-411A-A895-7D6AD3980CC3}" srcOrd="2" destOrd="0" presId="urn:microsoft.com/office/officeart/2009/3/layout/HorizontalOrganizationChart"/>
    <dgm:cxn modelId="{95F24E99-B90F-44AA-B385-5901219879CD}" type="presParOf" srcId="{D1C4164E-56C0-40BD-8AEF-F68C4A12D5BB}" destId="{3721DC67-5324-4B26-ACF7-09A5DC5468B0}" srcOrd="2" destOrd="0" presId="urn:microsoft.com/office/officeart/2009/3/layout/HorizontalOrganizationChart"/>
    <dgm:cxn modelId="{911C2EB3-2D32-44E8-BD53-CC17DDF8EADE}" type="presParOf" srcId="{D1C4164E-56C0-40BD-8AEF-F68C4A12D5BB}" destId="{D7C9F4D2-4B1D-4388-B185-5C8E9BB36A6F}" srcOrd="3" destOrd="0" presId="urn:microsoft.com/office/officeart/2009/3/layout/HorizontalOrganizationChart"/>
    <dgm:cxn modelId="{22C7A34E-2F71-4863-9F58-EE226A5A66C2}" type="presParOf" srcId="{D7C9F4D2-4B1D-4388-B185-5C8E9BB36A6F}" destId="{21E6EB18-E096-4713-A40C-49E54790E830}" srcOrd="0" destOrd="0" presId="urn:microsoft.com/office/officeart/2009/3/layout/HorizontalOrganizationChart"/>
    <dgm:cxn modelId="{7353D8A8-E295-45CF-BBC5-7050087A4D9E}" type="presParOf" srcId="{21E6EB18-E096-4713-A40C-49E54790E830}" destId="{1FF2E74D-D22F-450D-8EFF-1D08816013E6}" srcOrd="0" destOrd="0" presId="urn:microsoft.com/office/officeart/2009/3/layout/HorizontalOrganizationChart"/>
    <dgm:cxn modelId="{42EBAC3C-8FEA-46C9-A52E-ED619B8495A8}" type="presParOf" srcId="{21E6EB18-E096-4713-A40C-49E54790E830}" destId="{FAEBBA7C-2EC2-4363-8246-7E737340E0E7}" srcOrd="1" destOrd="0" presId="urn:microsoft.com/office/officeart/2009/3/layout/HorizontalOrganizationChart"/>
    <dgm:cxn modelId="{43E82B9E-937A-4543-BA92-9A7785F30D02}" type="presParOf" srcId="{D7C9F4D2-4B1D-4388-B185-5C8E9BB36A6F}" destId="{1BAD31C0-A07A-450A-A3AD-7A8FA4971C6F}" srcOrd="1" destOrd="0" presId="urn:microsoft.com/office/officeart/2009/3/layout/HorizontalOrganizationChart"/>
    <dgm:cxn modelId="{79B9BF8B-72A3-4FA0-9B57-75B65B45E3FE}" type="presParOf" srcId="{1BAD31C0-A07A-450A-A3AD-7A8FA4971C6F}" destId="{83409729-77D6-4F9F-8060-EE9469678B83}" srcOrd="0" destOrd="0" presId="urn:microsoft.com/office/officeart/2009/3/layout/HorizontalOrganizationChart"/>
    <dgm:cxn modelId="{6FC20E59-9ADB-40B2-B32D-4B66736B9AFA}" type="presParOf" srcId="{1BAD31C0-A07A-450A-A3AD-7A8FA4971C6F}" destId="{045B3503-D309-4B9D-81E9-6A65559C5A7E}" srcOrd="1" destOrd="0" presId="urn:microsoft.com/office/officeart/2009/3/layout/HorizontalOrganizationChart"/>
    <dgm:cxn modelId="{CB41FF36-4247-4CE2-8C22-151FA4E9BFE3}" type="presParOf" srcId="{045B3503-D309-4B9D-81E9-6A65559C5A7E}" destId="{FE337547-168D-4E71-BFBC-F96B379EBB9D}" srcOrd="0" destOrd="0" presId="urn:microsoft.com/office/officeart/2009/3/layout/HorizontalOrganizationChart"/>
    <dgm:cxn modelId="{B5ECFBAA-0641-4599-970E-921CE17C3357}" type="presParOf" srcId="{FE337547-168D-4E71-BFBC-F96B379EBB9D}" destId="{D22708FE-15F2-4C0A-B06F-CF4E56800FA1}" srcOrd="0" destOrd="0" presId="urn:microsoft.com/office/officeart/2009/3/layout/HorizontalOrganizationChart"/>
    <dgm:cxn modelId="{C2F4F3C9-332B-410D-ADA3-A936F10F1AEE}" type="presParOf" srcId="{FE337547-168D-4E71-BFBC-F96B379EBB9D}" destId="{0A001D78-17BB-4C0F-8DD8-BBE8DF35B171}" srcOrd="1" destOrd="0" presId="urn:microsoft.com/office/officeart/2009/3/layout/HorizontalOrganizationChart"/>
    <dgm:cxn modelId="{6BA56010-43B1-4AE0-83CC-18806C8A9C22}" type="presParOf" srcId="{045B3503-D309-4B9D-81E9-6A65559C5A7E}" destId="{8EF7120F-9488-40B1-AE37-CD4DE5AA1823}" srcOrd="1" destOrd="0" presId="urn:microsoft.com/office/officeart/2009/3/layout/HorizontalOrganizationChart"/>
    <dgm:cxn modelId="{8398D513-EFEE-483C-9A28-7A807E3DBDCA}" type="presParOf" srcId="{045B3503-D309-4B9D-81E9-6A65559C5A7E}" destId="{D666F0B8-417E-4B58-9241-F32BBF9EE03B}" srcOrd="2" destOrd="0" presId="urn:microsoft.com/office/officeart/2009/3/layout/HorizontalOrganizationChart"/>
    <dgm:cxn modelId="{F410F1CB-A183-437D-85D8-2EFC223E9BEB}" type="presParOf" srcId="{D7C9F4D2-4B1D-4388-B185-5C8E9BB36A6F}" destId="{B077780C-E771-4C56-AB5D-F05D7A4B4006}" srcOrd="2" destOrd="0" presId="urn:microsoft.com/office/officeart/2009/3/layout/HorizontalOrganizationChart"/>
    <dgm:cxn modelId="{75096D26-D676-42BA-8CE3-7093BE24F460}" type="presParOf" srcId="{B9C19E2F-6281-42A1-BD31-FCB2DD06C85A}" destId="{5D4B6144-34A9-48DC-9D33-B2EF9E132E3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09729-77D6-4F9F-8060-EE9469678B83}">
      <dsp:nvSpPr>
        <dsp:cNvPr id="0" name=""/>
        <dsp:cNvSpPr/>
      </dsp:nvSpPr>
      <dsp:spPr>
        <a:xfrm>
          <a:off x="3943759" y="1736456"/>
          <a:ext cx="358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30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1DC67-5324-4B26-ACF7-09A5DC5468B0}">
      <dsp:nvSpPr>
        <dsp:cNvPr id="0" name=""/>
        <dsp:cNvSpPr/>
      </dsp:nvSpPr>
      <dsp:spPr>
        <a:xfrm>
          <a:off x="1793937" y="1397000"/>
          <a:ext cx="358303" cy="38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151" y="0"/>
              </a:lnTo>
              <a:lnTo>
                <a:pt x="179151" y="385176"/>
              </a:lnTo>
              <a:lnTo>
                <a:pt x="358303" y="3851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75EF9-17A0-4659-A518-88116040BE6C}">
      <dsp:nvSpPr>
        <dsp:cNvPr id="0" name=""/>
        <dsp:cNvSpPr/>
      </dsp:nvSpPr>
      <dsp:spPr>
        <a:xfrm>
          <a:off x="3943759" y="966103"/>
          <a:ext cx="358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30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CD9B2-3407-4D81-9930-D8C1821163FD}">
      <dsp:nvSpPr>
        <dsp:cNvPr id="0" name=""/>
        <dsp:cNvSpPr/>
      </dsp:nvSpPr>
      <dsp:spPr>
        <a:xfrm>
          <a:off x="1793937" y="1011823"/>
          <a:ext cx="358303" cy="385176"/>
        </a:xfrm>
        <a:custGeom>
          <a:avLst/>
          <a:gdLst/>
          <a:ahLst/>
          <a:cxnLst/>
          <a:rect l="0" t="0" r="0" b="0"/>
          <a:pathLst>
            <a:path>
              <a:moveTo>
                <a:pt x="0" y="385176"/>
              </a:moveTo>
              <a:lnTo>
                <a:pt x="179151" y="385176"/>
              </a:lnTo>
              <a:lnTo>
                <a:pt x="179151" y="0"/>
              </a:lnTo>
              <a:lnTo>
                <a:pt x="35830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A5626-FD66-4EFA-991E-6045280BBA9E}">
      <dsp:nvSpPr>
        <dsp:cNvPr id="0" name=""/>
        <dsp:cNvSpPr/>
      </dsp:nvSpPr>
      <dsp:spPr>
        <a:xfrm>
          <a:off x="2418" y="1123793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buffer</a:t>
          </a:r>
        </a:p>
      </dsp:txBody>
      <dsp:txXfrm>
        <a:off x="2418" y="1123793"/>
        <a:ext cx="1791518" cy="546413"/>
      </dsp:txXfrm>
    </dsp:sp>
    <dsp:sp modelId="{110B53D4-E439-4230-A9B2-E48C12809212}">
      <dsp:nvSpPr>
        <dsp:cNvPr id="0" name=""/>
        <dsp:cNvSpPr/>
      </dsp:nvSpPr>
      <dsp:spPr>
        <a:xfrm>
          <a:off x="2152240" y="738616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Asam</a:t>
          </a:r>
          <a:endParaRPr lang="en-US" sz="1900" kern="1200" dirty="0"/>
        </a:p>
      </dsp:txBody>
      <dsp:txXfrm>
        <a:off x="2152240" y="738616"/>
        <a:ext cx="1791518" cy="546413"/>
      </dsp:txXfrm>
    </dsp:sp>
    <dsp:sp modelId="{9AE35DCB-F1C2-4427-8095-1F29823ED73E}">
      <dsp:nvSpPr>
        <dsp:cNvPr id="0" name=""/>
        <dsp:cNvSpPr/>
      </dsp:nvSpPr>
      <dsp:spPr>
        <a:xfrm>
          <a:off x="4302062" y="738616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Asam</a:t>
          </a:r>
          <a:r>
            <a:rPr lang="en-US" sz="1900" kern="1200" dirty="0"/>
            <a:t> </a:t>
          </a:r>
          <a:r>
            <a:rPr lang="en-US" sz="1900" kern="1200" dirty="0" err="1"/>
            <a:t>lemah</a:t>
          </a:r>
          <a:r>
            <a:rPr lang="en-US" sz="1900" kern="1200" dirty="0"/>
            <a:t> + </a:t>
          </a:r>
          <a:r>
            <a:rPr lang="en-US" sz="1900" kern="1200" dirty="0" err="1"/>
            <a:t>garamnya</a:t>
          </a:r>
          <a:endParaRPr lang="en-US" sz="1900" kern="1200" dirty="0"/>
        </a:p>
      </dsp:txBody>
      <dsp:txXfrm>
        <a:off x="4302062" y="738616"/>
        <a:ext cx="1791518" cy="546413"/>
      </dsp:txXfrm>
    </dsp:sp>
    <dsp:sp modelId="{1FF2E74D-D22F-450D-8EFF-1D08816013E6}">
      <dsp:nvSpPr>
        <dsp:cNvPr id="0" name=""/>
        <dsp:cNvSpPr/>
      </dsp:nvSpPr>
      <dsp:spPr>
        <a:xfrm>
          <a:off x="2152240" y="1508969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Basa</a:t>
          </a:r>
        </a:p>
      </dsp:txBody>
      <dsp:txXfrm>
        <a:off x="2152240" y="1508969"/>
        <a:ext cx="1791518" cy="546413"/>
      </dsp:txXfrm>
    </dsp:sp>
    <dsp:sp modelId="{D22708FE-15F2-4C0A-B06F-CF4E56800FA1}">
      <dsp:nvSpPr>
        <dsp:cNvPr id="0" name=""/>
        <dsp:cNvSpPr/>
      </dsp:nvSpPr>
      <dsp:spPr>
        <a:xfrm>
          <a:off x="4302062" y="1508969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Basa </a:t>
          </a:r>
          <a:r>
            <a:rPr lang="en-US" sz="1900" kern="1200" dirty="0" err="1"/>
            <a:t>lemah</a:t>
          </a:r>
          <a:r>
            <a:rPr lang="en-US" sz="1900" kern="1200" dirty="0"/>
            <a:t> + </a:t>
          </a:r>
          <a:r>
            <a:rPr lang="en-US" sz="1900" kern="1200" dirty="0" err="1"/>
            <a:t>garamnya</a:t>
          </a:r>
          <a:endParaRPr lang="en-US" sz="1900" kern="1200" dirty="0"/>
        </a:p>
      </dsp:txBody>
      <dsp:txXfrm>
        <a:off x="4302062" y="1508969"/>
        <a:ext cx="1791518" cy="546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AD92-047A-4BC9-AD8C-4A6195B0FA31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27E91-CEF4-4FEF-B21B-966268C14B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9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7E91-CEF4-4FEF-B21B-966268C14B4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305B-1AE1-4DA3-8B7B-E7447BB0AC00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A9-A5F0-4EA1-AC3C-7B8B93F1D6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305B-1AE1-4DA3-8B7B-E7447BB0AC00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A9-A5F0-4EA1-AC3C-7B8B93F1D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305B-1AE1-4DA3-8B7B-E7447BB0AC00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A9-A5F0-4EA1-AC3C-7B8B93F1D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305B-1AE1-4DA3-8B7B-E7447BB0AC00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A9-A5F0-4EA1-AC3C-7B8B93F1D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305B-1AE1-4DA3-8B7B-E7447BB0AC00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A9-A5F0-4EA1-AC3C-7B8B93F1D6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305B-1AE1-4DA3-8B7B-E7447BB0AC00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A9-A5F0-4EA1-AC3C-7B8B93F1D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305B-1AE1-4DA3-8B7B-E7447BB0AC00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A9-A5F0-4EA1-AC3C-7B8B93F1D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305B-1AE1-4DA3-8B7B-E7447BB0AC00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A9-A5F0-4EA1-AC3C-7B8B93F1D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305B-1AE1-4DA3-8B7B-E7447BB0AC00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A9-A5F0-4EA1-AC3C-7B8B93F1D6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305B-1AE1-4DA3-8B7B-E7447BB0AC00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A9-A5F0-4EA1-AC3C-7B8B93F1D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305B-1AE1-4DA3-8B7B-E7447BB0AC00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A9-A5F0-4EA1-AC3C-7B8B93F1D6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15305B-1AE1-4DA3-8B7B-E7447BB0AC00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A572A9-A5F0-4EA1-AC3C-7B8B93F1D6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Zq13W-0lU4" TargetMode="External"/><Relationship Id="rId2" Type="http://schemas.openxmlformats.org/officeDocument/2006/relationships/hyperlink" Target="https://www.youtube.com/watch?v=i2x4foEuR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pjWqLDq2FQ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heaquaregia.blogspot.com/2009/07/teori-disosiasi-elektrolit-arrhenius.html" TargetMode="External"/><Relationship Id="rId2" Type="http://schemas.openxmlformats.org/officeDocument/2006/relationships/hyperlink" Target="http://theaquaregia.blogspot.com/2009/07/kesetimbangan-disosiasi-elektroli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Kimia </a:t>
            </a:r>
            <a:r>
              <a:rPr lang="en-US" dirty="0" err="1"/>
              <a:t>Analisis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Asam</a:t>
            </a:r>
            <a:r>
              <a:rPr lang="en-US" dirty="0"/>
              <a:t>, Basa, Garam, Buffer, </a:t>
            </a:r>
            <a:r>
              <a:rPr lang="en-US" dirty="0" err="1"/>
              <a:t>Hidrolisis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Asam</a:t>
            </a:r>
            <a:r>
              <a:rPr lang="en-US" dirty="0"/>
              <a:t> –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kuat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terdisosiasi</a:t>
            </a:r>
            <a:r>
              <a:rPr lang="en-US" dirty="0"/>
              <a:t> / </a:t>
            </a:r>
            <a:r>
              <a:rPr lang="en-US" dirty="0" err="1"/>
              <a:t>terurai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air, 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senyawa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yang </a:t>
            </a:r>
            <a:r>
              <a:rPr lang="en-US" dirty="0" err="1"/>
              <a:t>tersisa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air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anion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Asam</a:t>
            </a:r>
            <a:r>
              <a:rPr lang="en-US" dirty="0"/>
              <a:t> –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Lemah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air </a:t>
            </a:r>
            <a:r>
              <a:rPr lang="en-US" dirty="0" err="1"/>
              <a:t>terdisosiasi</a:t>
            </a:r>
            <a:r>
              <a:rPr lang="en-US" dirty="0"/>
              <a:t> / </a:t>
            </a:r>
            <a:r>
              <a:rPr lang="en-US" dirty="0" err="1"/>
              <a:t>terurai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air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senyawa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terurai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anion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kation</a:t>
            </a:r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mengurai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tetapan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Strong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HCl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hydrochloric acid</a:t>
            </a:r>
          </a:p>
          <a:p>
            <a:r>
              <a:rPr lang="en-US" dirty="0"/>
              <a:t>HNO</a:t>
            </a:r>
            <a:r>
              <a:rPr lang="en-US" baseline="-25000" dirty="0"/>
              <a:t>3</a:t>
            </a:r>
            <a:br>
              <a:rPr lang="en-US" dirty="0"/>
            </a:br>
            <a:r>
              <a:rPr lang="en-US" dirty="0"/>
              <a:t>nitric acid</a:t>
            </a:r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SO</a:t>
            </a:r>
            <a:r>
              <a:rPr lang="en-US" baseline="-25000" dirty="0"/>
              <a:t>4</a:t>
            </a:r>
            <a:br>
              <a:rPr lang="en-US" dirty="0"/>
            </a:br>
            <a:r>
              <a:rPr lang="en-US" dirty="0"/>
              <a:t>sulfuric acid</a:t>
            </a:r>
          </a:p>
          <a:p>
            <a:r>
              <a:rPr lang="en-US" dirty="0" err="1"/>
              <a:t>HBr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err="1"/>
              <a:t>hydrobromic</a:t>
            </a:r>
            <a:r>
              <a:rPr lang="en-US" dirty="0"/>
              <a:t> acid</a:t>
            </a:r>
          </a:p>
          <a:p>
            <a:r>
              <a:rPr lang="en-US" dirty="0"/>
              <a:t>HI </a:t>
            </a:r>
            <a:br>
              <a:rPr lang="en-US" dirty="0"/>
            </a:br>
            <a:r>
              <a:rPr lang="en-US" dirty="0" err="1"/>
              <a:t>hydroiodic</a:t>
            </a:r>
            <a:r>
              <a:rPr lang="en-US" dirty="0"/>
              <a:t> acid</a:t>
            </a:r>
          </a:p>
          <a:p>
            <a:r>
              <a:rPr lang="en-US" dirty="0"/>
              <a:t>HClO</a:t>
            </a:r>
            <a:r>
              <a:rPr lang="en-US" baseline="-25000" dirty="0"/>
              <a:t>3</a:t>
            </a:r>
            <a:br>
              <a:rPr lang="en-US" dirty="0"/>
            </a:br>
            <a:r>
              <a:rPr lang="en-US" dirty="0" err="1"/>
              <a:t>chloric</a:t>
            </a:r>
            <a:r>
              <a:rPr lang="en-US" dirty="0"/>
              <a:t> acid</a:t>
            </a:r>
          </a:p>
          <a:p>
            <a:r>
              <a:rPr lang="en-US" dirty="0"/>
              <a:t>HClO</a:t>
            </a:r>
            <a:r>
              <a:rPr lang="en-US" baseline="-25000" dirty="0"/>
              <a:t>4</a:t>
            </a:r>
            <a:br>
              <a:rPr lang="en-US" dirty="0"/>
            </a:br>
            <a:r>
              <a:rPr lang="en-US" dirty="0" err="1"/>
              <a:t>perchloric</a:t>
            </a:r>
            <a:r>
              <a:rPr lang="en-US" dirty="0"/>
              <a:t> acid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8 Strong Bases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LiOH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lithium hydroxide</a:t>
            </a:r>
          </a:p>
          <a:p>
            <a:r>
              <a:rPr lang="en-US" dirty="0" err="1"/>
              <a:t>NaOH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sodium hydroxide</a:t>
            </a:r>
          </a:p>
          <a:p>
            <a:r>
              <a:rPr lang="en-US" dirty="0"/>
              <a:t>KOH </a:t>
            </a:r>
            <a:br>
              <a:rPr lang="en-US" dirty="0"/>
            </a:br>
            <a:r>
              <a:rPr lang="en-US" dirty="0"/>
              <a:t>potassium hydroxide</a:t>
            </a:r>
          </a:p>
          <a:p>
            <a:r>
              <a:rPr lang="en-US" dirty="0"/>
              <a:t>Ca(OH)</a:t>
            </a:r>
            <a:r>
              <a:rPr lang="en-US" baseline="-25000" dirty="0"/>
              <a:t>2</a:t>
            </a:r>
            <a:br>
              <a:rPr lang="en-US" dirty="0"/>
            </a:br>
            <a:r>
              <a:rPr lang="en-US" dirty="0"/>
              <a:t>calcium hydroxide</a:t>
            </a:r>
          </a:p>
          <a:p>
            <a:r>
              <a:rPr lang="en-US" dirty="0" err="1"/>
              <a:t>RbOH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rubidium hydroxide</a:t>
            </a:r>
          </a:p>
          <a:p>
            <a:r>
              <a:rPr lang="en-US" dirty="0" err="1"/>
              <a:t>Sr</a:t>
            </a:r>
            <a:r>
              <a:rPr lang="en-US" dirty="0"/>
              <a:t>(OH)</a:t>
            </a:r>
            <a:r>
              <a:rPr lang="en-US" baseline="-25000" dirty="0"/>
              <a:t>2</a:t>
            </a:r>
            <a:br>
              <a:rPr lang="en-US" dirty="0"/>
            </a:br>
            <a:r>
              <a:rPr lang="en-US" dirty="0"/>
              <a:t>strontium hydroxide</a:t>
            </a:r>
          </a:p>
          <a:p>
            <a:r>
              <a:rPr lang="en-US" dirty="0" err="1"/>
              <a:t>CsOH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cesium hydroxide</a:t>
            </a:r>
          </a:p>
          <a:p>
            <a:r>
              <a:rPr lang="en-US" dirty="0" err="1"/>
              <a:t>Ba</a:t>
            </a:r>
            <a:r>
              <a:rPr lang="en-US" dirty="0"/>
              <a:t>(OH)</a:t>
            </a:r>
            <a:r>
              <a:rPr lang="en-US" baseline="-25000" dirty="0"/>
              <a:t>2</a:t>
            </a:r>
          </a:p>
          <a:p>
            <a:pPr>
              <a:buNone/>
            </a:pPr>
            <a:r>
              <a:rPr lang="en-US" dirty="0"/>
              <a:t>	barium hydroxide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Garam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Garam</a:t>
            </a:r>
            <a:r>
              <a:rPr lang="en-US" dirty="0"/>
              <a:t> </a:t>
            </a:r>
            <a:r>
              <a:rPr lang="en-US" dirty="0" err="1"/>
              <a:t>netral</a:t>
            </a:r>
            <a:endParaRPr lang="en-US" dirty="0"/>
          </a:p>
          <a:p>
            <a:r>
              <a:rPr lang="en-US" dirty="0" err="1"/>
              <a:t>Garam</a:t>
            </a:r>
            <a:r>
              <a:rPr lang="en-US" dirty="0"/>
              <a:t> </a:t>
            </a:r>
            <a:r>
              <a:rPr lang="en-US" dirty="0" err="1"/>
              <a:t>asam</a:t>
            </a:r>
            <a:endParaRPr lang="en-US" dirty="0"/>
          </a:p>
          <a:p>
            <a:r>
              <a:rPr lang="en-US" dirty="0" err="1"/>
              <a:t>Garam</a:t>
            </a:r>
            <a:r>
              <a:rPr lang="en-US" dirty="0"/>
              <a:t> </a:t>
            </a:r>
            <a:r>
              <a:rPr lang="en-US" dirty="0" err="1"/>
              <a:t>basa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Garam</a:t>
            </a:r>
            <a:r>
              <a:rPr lang="en-US" dirty="0"/>
              <a:t> </a:t>
            </a:r>
            <a:r>
              <a:rPr lang="en-US" dirty="0" err="1"/>
              <a:t>netral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air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pH </a:t>
            </a:r>
            <a:r>
              <a:rPr lang="en-US" dirty="0" err="1"/>
              <a:t>netral</a:t>
            </a:r>
            <a:r>
              <a:rPr lang="en-US" dirty="0"/>
              <a:t>  </a:t>
            </a:r>
          </a:p>
          <a:p>
            <a:r>
              <a:rPr lang="en-US" dirty="0"/>
              <a:t>pH = 7</a:t>
            </a:r>
          </a:p>
          <a:p>
            <a:r>
              <a:rPr lang="en-US" dirty="0" err="1"/>
              <a:t>Kesetimbangan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anion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kation</a:t>
            </a:r>
            <a:endParaRPr lang="en-US" dirty="0"/>
          </a:p>
          <a:p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kuat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Garam</a:t>
            </a:r>
            <a:r>
              <a:rPr lang="en-US" dirty="0"/>
              <a:t> </a:t>
            </a:r>
            <a:r>
              <a:rPr lang="en-US" dirty="0" err="1"/>
              <a:t>asam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8008" y="16002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air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membentuk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larutan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asam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err="1"/>
              <a:t>Masih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ion H</a:t>
            </a:r>
            <a:r>
              <a:rPr lang="en-US" sz="3200" baseline="30000" dirty="0"/>
              <a:t>+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 &lt; 7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Terbentuk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asam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kuat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lemah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Garam</a:t>
            </a:r>
            <a:r>
              <a:rPr lang="en-US" dirty="0"/>
              <a:t> </a:t>
            </a:r>
            <a:r>
              <a:rPr lang="en-US" dirty="0" err="1"/>
              <a:t>basa</a:t>
            </a:r>
            <a:r>
              <a:rPr lang="en-US" dirty="0"/>
              <a:t>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air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pH </a:t>
            </a:r>
            <a:r>
              <a:rPr lang="en-US" dirty="0" err="1"/>
              <a:t>basa</a:t>
            </a:r>
            <a:r>
              <a:rPr lang="en-US" dirty="0"/>
              <a:t> </a:t>
            </a:r>
          </a:p>
          <a:p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ion OH</a:t>
            </a:r>
            <a:r>
              <a:rPr lang="en-US" baseline="30000" dirty="0"/>
              <a:t>-</a:t>
            </a:r>
            <a:endParaRPr lang="en-US" dirty="0"/>
          </a:p>
          <a:p>
            <a:r>
              <a:rPr lang="en-US" dirty="0"/>
              <a:t>pH &gt;7</a:t>
            </a:r>
          </a:p>
          <a:p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kuat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Anion…</a:t>
            </a:r>
            <a:r>
              <a:rPr lang="en-US" dirty="0" err="1"/>
              <a:t>kation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Anion = ion </a:t>
            </a:r>
            <a:r>
              <a:rPr lang="en-US" dirty="0" err="1"/>
              <a:t>bermuatan</a:t>
            </a:r>
            <a:r>
              <a:rPr lang="en-US" dirty="0"/>
              <a:t> </a:t>
            </a:r>
            <a:r>
              <a:rPr lang="en-US" dirty="0" err="1"/>
              <a:t>negatif</a:t>
            </a:r>
            <a:endParaRPr lang="en-US" dirty="0"/>
          </a:p>
          <a:p>
            <a:r>
              <a:rPr lang="en-US" dirty="0" err="1"/>
              <a:t>Kation</a:t>
            </a:r>
            <a:r>
              <a:rPr lang="en-US" dirty="0"/>
              <a:t> = ion </a:t>
            </a:r>
            <a:r>
              <a:rPr lang="en-US" dirty="0" err="1"/>
              <a:t>bermuatan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1">
              <a:buNone/>
            </a:pPr>
            <a:r>
              <a:rPr lang="en-US" dirty="0" err="1"/>
              <a:t>HCl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 H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baseline="-25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  +  </a:t>
            </a:r>
            <a:r>
              <a:rPr lang="en-US" dirty="0" err="1">
                <a:sym typeface="Wingdings" pitchFamily="2" charset="2"/>
              </a:rPr>
              <a:t>Cl</a:t>
            </a:r>
            <a:r>
              <a:rPr lang="en-US" baseline="30000" dirty="0">
                <a:sym typeface="Wingdings" pitchFamily="2" charset="2"/>
              </a:rPr>
              <a:t>- </a:t>
            </a:r>
            <a:r>
              <a:rPr lang="en-US" dirty="0">
                <a:sym typeface="Wingdings" pitchFamily="2" charset="2"/>
              </a:rPr>
              <a:t>  </a:t>
            </a:r>
          </a:p>
          <a:p>
            <a:pPr lvl="1">
              <a:buNone/>
            </a:pPr>
            <a:r>
              <a:rPr lang="en-US" dirty="0">
                <a:sym typeface="Wingdings" pitchFamily="2" charset="2"/>
              </a:rPr>
              <a:t>H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SO</a:t>
            </a:r>
            <a:r>
              <a:rPr lang="en-US" baseline="-25000" dirty="0">
                <a:sym typeface="Wingdings" pitchFamily="2" charset="2"/>
              </a:rPr>
              <a:t>4 </a:t>
            </a:r>
            <a:r>
              <a:rPr lang="en-US" dirty="0">
                <a:sym typeface="Wingdings" pitchFamily="2" charset="2"/>
              </a:rPr>
              <a:t>    2H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baseline="-25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  +  SO</a:t>
            </a:r>
            <a:r>
              <a:rPr lang="en-US" baseline="-25000" dirty="0">
                <a:sym typeface="Wingdings" pitchFamily="2" charset="2"/>
              </a:rPr>
              <a:t>4</a:t>
            </a:r>
            <a:r>
              <a:rPr lang="en-US" baseline="30000" dirty="0">
                <a:sym typeface="Wingdings" pitchFamily="2" charset="2"/>
              </a:rPr>
              <a:t>2-</a:t>
            </a:r>
            <a:r>
              <a:rPr lang="en-US" dirty="0">
                <a:sym typeface="Wingdings" pitchFamily="2" charset="2"/>
              </a:rPr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E30C-E565-41E7-9314-2F54E72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ASAM, BASA DAN GARAM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092A-680B-41DC-8629-A6AA2BF6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Perhatikan</a:t>
            </a:r>
            <a:r>
              <a:rPr lang="en-US" dirty="0"/>
              <a:t> video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: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asam,basa</a:t>
            </a:r>
            <a:r>
              <a:rPr lang="en-US" dirty="0"/>
              <a:t> dan garam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, </a:t>
            </a:r>
            <a:r>
              <a:rPr lang="en-US" dirty="0" err="1"/>
              <a:t>basa</a:t>
            </a:r>
            <a:r>
              <a:rPr lang="en-US" dirty="0"/>
              <a:t> dan garam</a:t>
            </a:r>
          </a:p>
          <a:p>
            <a:r>
              <a:rPr lang="en-US" dirty="0">
                <a:hlinkClick r:id="rId2"/>
              </a:rPr>
              <a:t>https://www.youtube.com/watch?v=i2x4foEuRc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https://www.youtube.com/watch?v=4Zq13W-0lU4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https://www.youtube.com/watch?v=dpjWqLDq2FQ</a:t>
            </a:r>
            <a:endParaRPr lang="en-US" dirty="0"/>
          </a:p>
          <a:p>
            <a:r>
              <a:rPr lang="en-US" dirty="0"/>
              <a:t>https://www.youtube.com/watch?v=RmnT9jwX4gQ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00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Kation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anion </a:t>
            </a:r>
            <a:r>
              <a:rPr lang="en-US" dirty="0" err="1"/>
              <a:t>pastinya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 =  </a:t>
            </a:r>
            <a:r>
              <a:rPr lang="en-US" dirty="0" err="1"/>
              <a:t>Dapar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410200"/>
          </a:xfrm>
        </p:spPr>
        <p:txBody>
          <a:bodyPr/>
          <a:lstStyle/>
          <a:p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penyangga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pH </a:t>
            </a:r>
            <a:r>
              <a:rPr lang="en-US" dirty="0" err="1"/>
              <a:t>larutan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B419D7-97AA-41B5-ACD6-89684E944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702835"/>
              </p:ext>
            </p:extLst>
          </p:nvPr>
        </p:nvGraphicFramePr>
        <p:xfrm>
          <a:off x="1415943" y="2438400"/>
          <a:ext cx="60960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870561-261E-4E72-AD89-4EAE66BB8396}"/>
              </a:ext>
            </a:extLst>
          </p:cNvPr>
          <p:cNvSpPr txBox="1"/>
          <p:nvPr/>
        </p:nvSpPr>
        <p:spPr>
          <a:xfrm>
            <a:off x="1905000" y="5398868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https://www.youtube.com/watch?v=jiotqGw3l3c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74638"/>
            <a:ext cx="7498080" cy="5973762"/>
          </a:xfrm>
        </p:spPr>
        <p:txBody>
          <a:bodyPr>
            <a:normAutofit/>
          </a:bodyPr>
          <a:lstStyle/>
          <a:p>
            <a:r>
              <a:rPr lang="en-US" dirty="0"/>
              <a:t>Buffer  </a:t>
            </a:r>
            <a:r>
              <a:rPr lang="en-US" dirty="0" err="1"/>
              <a:t>Asam</a:t>
            </a:r>
            <a:r>
              <a:rPr lang="en-US" dirty="0"/>
              <a:t> (pH &lt; 7)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 : CH</a:t>
            </a:r>
            <a:r>
              <a:rPr lang="en-US" baseline="-25000" dirty="0"/>
              <a:t>3</a:t>
            </a:r>
            <a:r>
              <a:rPr lang="en-US" dirty="0"/>
              <a:t>COOH +CH</a:t>
            </a:r>
            <a:r>
              <a:rPr lang="en-US" baseline="-25000" dirty="0"/>
              <a:t>3</a:t>
            </a:r>
            <a:r>
              <a:rPr lang="en-US" dirty="0"/>
              <a:t>COONa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Buffer Basa (pH &gt; 7)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Contoh</a:t>
            </a:r>
            <a:r>
              <a:rPr lang="en-US" dirty="0"/>
              <a:t> : NH</a:t>
            </a:r>
            <a:r>
              <a:rPr lang="en-US" baseline="-25000" dirty="0"/>
              <a:t>4</a:t>
            </a:r>
            <a:r>
              <a:rPr lang="en-US" dirty="0"/>
              <a:t>OH + NH</a:t>
            </a:r>
            <a:r>
              <a:rPr lang="en-US" baseline="-25000" dirty="0"/>
              <a:t>4</a:t>
            </a:r>
            <a:r>
              <a:rPr lang="en-US" dirty="0"/>
              <a:t>Cl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aseline="30000" dirty="0"/>
              <a:t>           </a:t>
            </a:r>
            <a:r>
              <a:rPr lang="en-US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6F52D9-76B7-4245-BC14-2C713D5AD408}"/>
              </a:ext>
            </a:extLst>
          </p:cNvPr>
          <p:cNvGrpSpPr/>
          <p:nvPr/>
        </p:nvGrpSpPr>
        <p:grpSpPr>
          <a:xfrm>
            <a:off x="1905000" y="1507818"/>
            <a:ext cx="3000375" cy="866775"/>
            <a:chOff x="0" y="0"/>
            <a:chExt cx="3000375" cy="866775"/>
          </a:xfrm>
        </p:grpSpPr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114BF432-2EC8-47B2-BA39-5AB9CD9E51CC}"/>
                </a:ext>
              </a:extLst>
            </p:cNvPr>
            <p:cNvSpPr txBox="1"/>
            <p:nvPr/>
          </p:nvSpPr>
          <p:spPr>
            <a:xfrm>
              <a:off x="0" y="0"/>
              <a:ext cx="3000375" cy="8667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CH3COOH          CH3COO</a:t>
              </a:r>
              <a:r>
                <a:rPr kumimoji="0" lang="en-US" sz="1600" b="0" i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+  H</a:t>
              </a:r>
              <a:r>
                <a:rPr kumimoji="0" lang="en-US" sz="1600" b="0" i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CH3COONa        CH3COO</a:t>
              </a:r>
              <a:r>
                <a:rPr kumimoji="0" lang="en-US" sz="1600" b="0" i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+   Na</a:t>
              </a:r>
              <a:r>
                <a:rPr kumimoji="0" lang="en-US" sz="1600" b="0" i="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4E0A711-19D7-40C3-BED5-B69FF8D17A91}"/>
                </a:ext>
              </a:extLst>
            </p:cNvPr>
            <p:cNvGrpSpPr/>
            <p:nvPr/>
          </p:nvGrpSpPr>
          <p:grpSpPr>
            <a:xfrm>
              <a:off x="962025" y="133350"/>
              <a:ext cx="371475" cy="523875"/>
              <a:chOff x="0" y="0"/>
              <a:chExt cx="371475" cy="523875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0D1442E-196A-415D-BBD6-0146CE1FBEBC}"/>
                  </a:ext>
                </a:extLst>
              </p:cNvPr>
              <p:cNvCxnSpPr/>
              <p:nvPr/>
            </p:nvCxnSpPr>
            <p:spPr>
              <a:xfrm>
                <a:off x="76200" y="0"/>
                <a:ext cx="19050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348C993-571F-4F1C-9E2C-42465F427EAF}"/>
                  </a:ext>
                </a:extLst>
              </p:cNvPr>
              <p:cNvCxnSpPr/>
              <p:nvPr/>
            </p:nvCxnSpPr>
            <p:spPr>
              <a:xfrm flipH="1">
                <a:off x="0" y="85725"/>
                <a:ext cx="26670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7594B81-A3F5-44D3-9A1C-5649A1A97858}"/>
                  </a:ext>
                </a:extLst>
              </p:cNvPr>
              <p:cNvCxnSpPr/>
              <p:nvPr/>
            </p:nvCxnSpPr>
            <p:spPr>
              <a:xfrm>
                <a:off x="180975" y="523875"/>
                <a:ext cx="19050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DE312-135B-48D0-BF82-BF24EA4F0C60}"/>
              </a:ext>
            </a:extLst>
          </p:cNvPr>
          <p:cNvGrpSpPr/>
          <p:nvPr/>
        </p:nvGrpSpPr>
        <p:grpSpPr>
          <a:xfrm>
            <a:off x="2057400" y="4050020"/>
            <a:ext cx="3324225" cy="866775"/>
            <a:chOff x="-323850" y="0"/>
            <a:chExt cx="3324225" cy="866775"/>
          </a:xfrm>
        </p:grpSpPr>
        <p:sp>
          <p:nvSpPr>
            <p:cNvPr id="16" name="Text Box 1">
              <a:extLst>
                <a:ext uri="{FF2B5EF4-FFF2-40B4-BE49-F238E27FC236}">
                  <a16:creationId xmlns:a16="http://schemas.microsoft.com/office/drawing/2014/main" id="{B3E08CDA-22EA-4930-8354-3FCD5D5449B8}"/>
                </a:ext>
              </a:extLst>
            </p:cNvPr>
            <p:cNvSpPr txBox="1"/>
            <p:nvPr/>
          </p:nvSpPr>
          <p:spPr>
            <a:xfrm>
              <a:off x="-323850" y="0"/>
              <a:ext cx="3324225" cy="8667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</a:t>
              </a:r>
              <a:r>
                <a:rPr kumimoji="0" lang="en-US" sz="16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+ H</a:t>
              </a:r>
              <a:r>
                <a:rPr kumimoji="0" lang="en-US" sz="16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                  NH4+  +  OH</a:t>
              </a:r>
              <a:r>
                <a:rPr kumimoji="0" lang="en-US" sz="1600" b="0" i="0" u="none" strike="noStrike" kern="0" cap="none" spc="0" normalizeH="0" baseline="30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NH4Cl                         Cl</a:t>
              </a:r>
              <a:r>
                <a:rPr kumimoji="0" lang="en-US" sz="1600" b="0" i="0" u="none" strike="noStrike" kern="0" cap="none" spc="0" normalizeH="0" baseline="30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+   NH</a:t>
              </a:r>
              <a:r>
                <a:rPr kumimoji="0" lang="en-US" sz="16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r>
                <a:rPr kumimoji="0" lang="en-US" sz="1600" b="0" i="0" u="none" strike="noStrike" kern="0" cap="none" spc="0" normalizeH="0" baseline="30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6ECB57-ED0A-425C-B667-17476F5E0C4C}"/>
                </a:ext>
              </a:extLst>
            </p:cNvPr>
            <p:cNvGrpSpPr/>
            <p:nvPr/>
          </p:nvGrpSpPr>
          <p:grpSpPr>
            <a:xfrm>
              <a:off x="962025" y="133350"/>
              <a:ext cx="371475" cy="523875"/>
              <a:chOff x="0" y="0"/>
              <a:chExt cx="371475" cy="523875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AA7C3AC-69A8-40B0-A24B-E64BB36CABA8}"/>
                  </a:ext>
                </a:extLst>
              </p:cNvPr>
              <p:cNvCxnSpPr/>
              <p:nvPr/>
            </p:nvCxnSpPr>
            <p:spPr>
              <a:xfrm>
                <a:off x="76200" y="0"/>
                <a:ext cx="19050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B9F6C41-EDAC-4281-81A1-308B3370719A}"/>
                  </a:ext>
                </a:extLst>
              </p:cNvPr>
              <p:cNvCxnSpPr/>
              <p:nvPr/>
            </p:nvCxnSpPr>
            <p:spPr>
              <a:xfrm flipH="1">
                <a:off x="0" y="85725"/>
                <a:ext cx="26670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D21F607-8B7B-4C53-B993-0E45AF11A32B}"/>
                  </a:ext>
                </a:extLst>
              </p:cNvPr>
              <p:cNvCxnSpPr/>
              <p:nvPr/>
            </p:nvCxnSpPr>
            <p:spPr>
              <a:xfrm>
                <a:off x="180975" y="523875"/>
                <a:ext cx="19050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CC48-5791-4FCF-A7E5-21FD9584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system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30B1-408D-42BA-8158-F751AC76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326BB-3094-41D9-B32A-44DF5D62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7943088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81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EF42-A038-4C03-B974-B7403591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F1BE-D2F6-43BF-9A8A-22823824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https://www.youtube.com/watch?v=ZLKEjXbCU30</a:t>
            </a:r>
          </a:p>
        </p:txBody>
      </p:sp>
    </p:spTree>
    <p:extLst>
      <p:ext uri="{BB962C8B-B14F-4D97-AF65-F5344CB8AC3E}">
        <p14:creationId xmlns:p14="http://schemas.microsoft.com/office/powerpoint/2010/main" val="2787744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DFA6-011F-4D6C-B1CD-C464DAC1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953C-9E14-4CA1-A6D4-341E4F42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https://www.youtube.com/watch?v=xQYURJqGnIA</a:t>
            </a:r>
          </a:p>
        </p:txBody>
      </p:sp>
    </p:spTree>
    <p:extLst>
      <p:ext uri="{BB962C8B-B14F-4D97-AF65-F5344CB8AC3E}">
        <p14:creationId xmlns:p14="http://schemas.microsoft.com/office/powerpoint/2010/main" val="244210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D0A5-7EDA-4235-904A-69DA14EF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buffer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6F942-9B00-4252-8B0A-3E4A0C8C9D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https://www.youtube.com/watch?v=Wf_UK1shb3s</a:t>
            </a:r>
          </a:p>
        </p:txBody>
      </p:sp>
    </p:spTree>
    <p:extLst>
      <p:ext uri="{BB962C8B-B14F-4D97-AF65-F5344CB8AC3E}">
        <p14:creationId xmlns:p14="http://schemas.microsoft.com/office/powerpoint/2010/main" val="2979510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Hidrolisis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Penguraian</a:t>
            </a:r>
            <a:r>
              <a:rPr lang="en-US" dirty="0"/>
              <a:t> </a:t>
            </a:r>
            <a:r>
              <a:rPr lang="en-US" dirty="0" err="1"/>
              <a:t>senyawa</a:t>
            </a:r>
            <a:r>
              <a:rPr lang="en-US" dirty="0"/>
              <a:t> air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senyawa</a:t>
            </a:r>
            <a:r>
              <a:rPr lang="en-US" dirty="0"/>
              <a:t> lain</a:t>
            </a:r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sz="2000" dirty="0"/>
              <a:t>CH</a:t>
            </a:r>
            <a:r>
              <a:rPr lang="en-US" sz="2000" baseline="-25000" dirty="0"/>
              <a:t>3</a:t>
            </a:r>
            <a:r>
              <a:rPr lang="en-US" sz="2000" dirty="0"/>
              <a:t>COONa</a:t>
            </a:r>
            <a:r>
              <a:rPr lang="en-US" sz="2000" baseline="-25000" dirty="0"/>
              <a:t>(</a:t>
            </a:r>
            <a:r>
              <a:rPr lang="en-US" sz="2000" baseline="-25000" dirty="0" err="1"/>
              <a:t>aq</a:t>
            </a:r>
            <a:r>
              <a:rPr lang="en-US" sz="2000" baseline="-25000" dirty="0"/>
              <a:t>)</a:t>
            </a:r>
            <a:r>
              <a:rPr lang="en-US" sz="2000" dirty="0"/>
              <a:t>+H</a:t>
            </a:r>
            <a:r>
              <a:rPr lang="en-US" sz="2000" baseline="-25000" dirty="0"/>
              <a:t>2</a:t>
            </a:r>
            <a:r>
              <a:rPr lang="en-US" sz="2000" dirty="0"/>
              <a:t>O ↔ CH</a:t>
            </a:r>
            <a:r>
              <a:rPr lang="en-US" sz="2000" baseline="-25000" dirty="0"/>
              <a:t>3</a:t>
            </a:r>
            <a:r>
              <a:rPr lang="en-US" sz="2000" dirty="0"/>
              <a:t>COOH</a:t>
            </a:r>
            <a:r>
              <a:rPr lang="en-US" sz="2000" baseline="-25000" dirty="0"/>
              <a:t>(</a:t>
            </a:r>
            <a:r>
              <a:rPr lang="en-US" sz="2000" baseline="-25000" dirty="0" err="1"/>
              <a:t>aq</a:t>
            </a:r>
            <a:r>
              <a:rPr lang="en-US" sz="2000" baseline="-25000" dirty="0"/>
              <a:t>)</a:t>
            </a:r>
            <a:r>
              <a:rPr lang="en-US" sz="2000" dirty="0"/>
              <a:t>+</a:t>
            </a:r>
            <a:r>
              <a:rPr lang="en-US" sz="2000" dirty="0" err="1"/>
              <a:t>NaOH</a:t>
            </a:r>
            <a:r>
              <a:rPr lang="en-US" sz="2000" baseline="-25000" dirty="0"/>
              <a:t>(</a:t>
            </a:r>
            <a:r>
              <a:rPr lang="en-US" sz="2000" baseline="-25000" dirty="0" err="1"/>
              <a:t>aq</a:t>
            </a:r>
            <a:r>
              <a:rPr lang="en-US" sz="2000" baseline="-25000" dirty="0"/>
              <a:t>)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486400"/>
          </a:xfrm>
        </p:spPr>
        <p:txBody>
          <a:bodyPr>
            <a:normAutofit fontScale="25000" lnSpcReduction="20000"/>
          </a:bodyPr>
          <a:lstStyle/>
          <a:p>
            <a:pPr marL="596646" indent="-514350">
              <a:buAutoNum type="arabicPeriod"/>
            </a:pPr>
            <a:r>
              <a:rPr lang="en-US" sz="6400" dirty="0" err="1"/>
              <a:t>Apa</a:t>
            </a:r>
            <a:r>
              <a:rPr lang="en-US" sz="6400" dirty="0"/>
              <a:t> yang </a:t>
            </a:r>
            <a:r>
              <a:rPr lang="en-US" sz="6400" dirty="0" err="1"/>
              <a:t>dimaksud</a:t>
            </a:r>
            <a:r>
              <a:rPr lang="en-US" sz="6400" dirty="0"/>
              <a:t> </a:t>
            </a:r>
            <a:r>
              <a:rPr lang="en-US" sz="6400" dirty="0" err="1"/>
              <a:t>dengan</a:t>
            </a:r>
            <a:r>
              <a:rPr lang="en-US" sz="6400" dirty="0"/>
              <a:t> </a:t>
            </a:r>
            <a:r>
              <a:rPr lang="en-US" sz="6400" dirty="0" err="1"/>
              <a:t>asam</a:t>
            </a:r>
            <a:r>
              <a:rPr lang="en-US" sz="6400" dirty="0"/>
              <a:t> </a:t>
            </a:r>
            <a:r>
              <a:rPr lang="en-US" sz="6400" dirty="0" err="1"/>
              <a:t>dan</a:t>
            </a:r>
            <a:r>
              <a:rPr lang="en-US" sz="6400" dirty="0"/>
              <a:t> </a:t>
            </a:r>
            <a:r>
              <a:rPr lang="en-US" sz="6400" dirty="0" err="1"/>
              <a:t>basa</a:t>
            </a:r>
            <a:r>
              <a:rPr lang="en-US" sz="6400" dirty="0"/>
              <a:t> </a:t>
            </a:r>
            <a:r>
              <a:rPr lang="en-US" sz="6400" dirty="0" err="1"/>
              <a:t>menurut</a:t>
            </a:r>
            <a:r>
              <a:rPr lang="en-US" sz="6400" dirty="0"/>
              <a:t> </a:t>
            </a:r>
            <a:r>
              <a:rPr lang="en-US" sz="6400" dirty="0" err="1"/>
              <a:t>arhenius</a:t>
            </a:r>
            <a:endParaRPr lang="en-US" sz="6400" dirty="0"/>
          </a:p>
          <a:p>
            <a:pPr marL="596646" indent="-514350">
              <a:buAutoNum type="arabicPeriod"/>
            </a:pPr>
            <a:r>
              <a:rPr lang="en-US" sz="6400" dirty="0" err="1"/>
              <a:t>Apa</a:t>
            </a:r>
            <a:r>
              <a:rPr lang="en-US" sz="6400" dirty="0"/>
              <a:t> </a:t>
            </a:r>
            <a:r>
              <a:rPr lang="en-US" sz="6400" dirty="0" err="1"/>
              <a:t>itu</a:t>
            </a:r>
            <a:r>
              <a:rPr lang="en-US" sz="6400" dirty="0"/>
              <a:t> pH, </a:t>
            </a:r>
            <a:r>
              <a:rPr lang="en-US" sz="6400" dirty="0" err="1"/>
              <a:t>Ka,pKa</a:t>
            </a:r>
            <a:endParaRPr lang="en-US" sz="6400" dirty="0"/>
          </a:p>
          <a:p>
            <a:pPr marL="596646" indent="-514350">
              <a:buAutoNum type="arabicPeriod"/>
            </a:pPr>
            <a:r>
              <a:rPr lang="en-US" sz="6400" dirty="0" err="1"/>
              <a:t>Berapa</a:t>
            </a:r>
            <a:r>
              <a:rPr lang="en-US" sz="6400" dirty="0"/>
              <a:t> pH </a:t>
            </a:r>
            <a:r>
              <a:rPr lang="en-US" sz="6400" dirty="0" err="1"/>
              <a:t>asam,basa</a:t>
            </a:r>
            <a:r>
              <a:rPr lang="en-US" sz="6400" dirty="0"/>
              <a:t>, </a:t>
            </a:r>
            <a:r>
              <a:rPr lang="en-US" sz="6400" dirty="0" err="1"/>
              <a:t>netral</a:t>
            </a:r>
            <a:endParaRPr lang="en-US" sz="6400" dirty="0"/>
          </a:p>
          <a:p>
            <a:pPr marL="596646" indent="-514350">
              <a:buAutoNum type="arabicPeriod"/>
            </a:pPr>
            <a:r>
              <a:rPr lang="en-US" sz="6400" dirty="0" err="1"/>
              <a:t>Dengan</a:t>
            </a:r>
            <a:r>
              <a:rPr lang="en-US" sz="6400" dirty="0"/>
              <a:t> parameter </a:t>
            </a:r>
            <a:r>
              <a:rPr lang="en-US" sz="6400" dirty="0" err="1"/>
              <a:t>apa</a:t>
            </a:r>
            <a:r>
              <a:rPr lang="en-US" sz="6400" dirty="0"/>
              <a:t> </a:t>
            </a:r>
            <a:r>
              <a:rPr lang="en-US" sz="6400" dirty="0" err="1"/>
              <a:t>saja</a:t>
            </a:r>
            <a:r>
              <a:rPr lang="en-US" sz="6400" dirty="0"/>
              <a:t> </a:t>
            </a:r>
            <a:r>
              <a:rPr lang="en-US" sz="6400" dirty="0" err="1"/>
              <a:t>kekuatan</a:t>
            </a:r>
            <a:r>
              <a:rPr lang="en-US" sz="6400" dirty="0"/>
              <a:t> </a:t>
            </a:r>
            <a:r>
              <a:rPr lang="en-US" sz="6400" dirty="0" err="1"/>
              <a:t>suatu</a:t>
            </a:r>
            <a:r>
              <a:rPr lang="en-US" sz="6400" dirty="0"/>
              <a:t> </a:t>
            </a:r>
            <a:r>
              <a:rPr lang="en-US" sz="6400" dirty="0" err="1"/>
              <a:t>asam</a:t>
            </a:r>
            <a:r>
              <a:rPr lang="en-US" sz="6400" dirty="0"/>
              <a:t> </a:t>
            </a:r>
            <a:r>
              <a:rPr lang="en-US" sz="6400" dirty="0" err="1"/>
              <a:t>dan</a:t>
            </a:r>
            <a:r>
              <a:rPr lang="en-US" sz="6400" dirty="0"/>
              <a:t> </a:t>
            </a:r>
            <a:r>
              <a:rPr lang="en-US" sz="6400" dirty="0" err="1"/>
              <a:t>basa</a:t>
            </a:r>
            <a:r>
              <a:rPr lang="en-US" sz="6400" dirty="0"/>
              <a:t> </a:t>
            </a:r>
            <a:r>
              <a:rPr lang="en-US" sz="6400" dirty="0" err="1"/>
              <a:t>ditentukan</a:t>
            </a:r>
            <a:r>
              <a:rPr lang="en-US" sz="6400" dirty="0"/>
              <a:t>?</a:t>
            </a:r>
          </a:p>
          <a:p>
            <a:pPr marL="596646" indent="-514350">
              <a:buAutoNum type="arabicPeriod"/>
            </a:pPr>
            <a:r>
              <a:rPr lang="en-US" sz="6400" dirty="0" err="1"/>
              <a:t>Sebutkan</a:t>
            </a:r>
            <a:r>
              <a:rPr lang="en-US" sz="6400" dirty="0"/>
              <a:t> </a:t>
            </a:r>
            <a:r>
              <a:rPr lang="en-US" sz="6400" dirty="0" err="1"/>
              <a:t>jenis</a:t>
            </a:r>
            <a:r>
              <a:rPr lang="en-US" sz="6400" dirty="0"/>
              <a:t> </a:t>
            </a:r>
            <a:r>
              <a:rPr lang="en-US" sz="6400" dirty="0" err="1"/>
              <a:t>asam</a:t>
            </a:r>
            <a:r>
              <a:rPr lang="en-US" sz="6400" dirty="0"/>
              <a:t> </a:t>
            </a:r>
            <a:r>
              <a:rPr lang="en-US" sz="6400" dirty="0" err="1"/>
              <a:t>basa</a:t>
            </a:r>
            <a:endParaRPr lang="en-US" sz="6400" dirty="0"/>
          </a:p>
          <a:p>
            <a:pPr marL="596646" indent="-514350">
              <a:buAutoNum type="arabicPeriod"/>
            </a:pPr>
            <a:r>
              <a:rPr lang="en-US" sz="6400" dirty="0" err="1"/>
              <a:t>Sebutkan</a:t>
            </a:r>
            <a:r>
              <a:rPr lang="en-US" sz="6400" dirty="0"/>
              <a:t> masing2 5 </a:t>
            </a:r>
            <a:r>
              <a:rPr lang="en-US" sz="6400" dirty="0" err="1"/>
              <a:t>contoh</a:t>
            </a:r>
            <a:r>
              <a:rPr lang="en-US" sz="6400" dirty="0"/>
              <a:t> </a:t>
            </a:r>
            <a:r>
              <a:rPr lang="en-US" sz="6400" dirty="0" err="1"/>
              <a:t>asam</a:t>
            </a:r>
            <a:r>
              <a:rPr lang="en-US" sz="6400" dirty="0"/>
              <a:t> </a:t>
            </a:r>
            <a:r>
              <a:rPr lang="en-US" sz="6400" dirty="0" err="1"/>
              <a:t>dan</a:t>
            </a:r>
            <a:r>
              <a:rPr lang="en-US" sz="6400" dirty="0"/>
              <a:t> </a:t>
            </a:r>
            <a:r>
              <a:rPr lang="en-US" sz="6400" dirty="0" err="1"/>
              <a:t>basa</a:t>
            </a:r>
            <a:r>
              <a:rPr lang="en-US" sz="6400" dirty="0"/>
              <a:t> </a:t>
            </a:r>
            <a:r>
              <a:rPr lang="en-US" sz="6400" dirty="0" err="1"/>
              <a:t>kuat</a:t>
            </a:r>
            <a:endParaRPr lang="en-US" sz="6400" dirty="0"/>
          </a:p>
          <a:p>
            <a:pPr marL="596646" indent="-514350">
              <a:buAutoNum type="arabicPeriod"/>
            </a:pPr>
            <a:r>
              <a:rPr lang="en-US" sz="6400" dirty="0" err="1"/>
              <a:t>Urutkan</a:t>
            </a:r>
            <a:r>
              <a:rPr lang="en-US" sz="6400" dirty="0"/>
              <a:t> </a:t>
            </a:r>
            <a:r>
              <a:rPr lang="en-US" sz="6400" dirty="0" err="1"/>
              <a:t>asam-asam</a:t>
            </a:r>
            <a:r>
              <a:rPr lang="en-US" sz="6400" dirty="0"/>
              <a:t> </a:t>
            </a:r>
            <a:r>
              <a:rPr lang="en-US" sz="6400" dirty="0" err="1"/>
              <a:t>berikut</a:t>
            </a:r>
            <a:r>
              <a:rPr lang="en-US" sz="6400" dirty="0"/>
              <a:t> </a:t>
            </a:r>
            <a:r>
              <a:rPr lang="en-US" sz="6400" dirty="0" err="1"/>
              <a:t>berdasarkan</a:t>
            </a:r>
            <a:r>
              <a:rPr lang="en-US" sz="6400" dirty="0"/>
              <a:t> </a:t>
            </a:r>
            <a:r>
              <a:rPr lang="en-US" sz="6400" dirty="0" err="1"/>
              <a:t>nilai</a:t>
            </a:r>
            <a:r>
              <a:rPr lang="en-US" sz="6400" dirty="0"/>
              <a:t> pH </a:t>
            </a:r>
            <a:r>
              <a:rPr lang="en-US" sz="6400" dirty="0" err="1"/>
              <a:t>nya</a:t>
            </a:r>
            <a:r>
              <a:rPr lang="en-US" sz="6400" dirty="0"/>
              <a:t> </a:t>
            </a:r>
            <a:r>
              <a:rPr lang="en-US" sz="6400" dirty="0" err="1"/>
              <a:t>dari</a:t>
            </a:r>
            <a:r>
              <a:rPr lang="en-US" sz="6400" dirty="0"/>
              <a:t> yang </a:t>
            </a:r>
            <a:r>
              <a:rPr lang="en-US" sz="6400" dirty="0" err="1"/>
              <a:t>terkuat</a:t>
            </a:r>
            <a:r>
              <a:rPr lang="en-US" sz="6400" dirty="0"/>
              <a:t> </a:t>
            </a:r>
            <a:r>
              <a:rPr lang="en-US" sz="6400" dirty="0" err="1"/>
              <a:t>ke</a:t>
            </a:r>
            <a:r>
              <a:rPr lang="en-US" sz="6400" dirty="0"/>
              <a:t> yang </a:t>
            </a:r>
            <a:r>
              <a:rPr lang="en-US" sz="6400" dirty="0" err="1"/>
              <a:t>lemah</a:t>
            </a:r>
            <a:r>
              <a:rPr lang="en-US" sz="6400" dirty="0"/>
              <a:t> (</a:t>
            </a:r>
            <a:r>
              <a:rPr lang="en-US" sz="6400" dirty="0" err="1"/>
              <a:t>didalam</a:t>
            </a:r>
            <a:r>
              <a:rPr lang="en-US" sz="6400" dirty="0"/>
              <a:t> </a:t>
            </a:r>
            <a:r>
              <a:rPr lang="en-US" sz="6400" dirty="0" err="1"/>
              <a:t>kurung</a:t>
            </a:r>
            <a:r>
              <a:rPr lang="en-US" sz="6400" dirty="0"/>
              <a:t>) : A (6),B (5), C (4), D(1)</a:t>
            </a:r>
          </a:p>
          <a:p>
            <a:pPr marL="596646" indent="-514350">
              <a:buAutoNum type="arabicPeriod"/>
            </a:pPr>
            <a:r>
              <a:rPr lang="en-US" sz="6400" dirty="0" err="1"/>
              <a:t>Urutkan</a:t>
            </a:r>
            <a:r>
              <a:rPr lang="en-US" sz="6400" dirty="0"/>
              <a:t> </a:t>
            </a:r>
            <a:r>
              <a:rPr lang="en-US" sz="6400" dirty="0" err="1"/>
              <a:t>basa</a:t>
            </a:r>
            <a:r>
              <a:rPr lang="en-US" sz="6400" dirty="0"/>
              <a:t>  </a:t>
            </a:r>
            <a:r>
              <a:rPr lang="en-US" sz="6400" dirty="0" err="1"/>
              <a:t>berikut</a:t>
            </a:r>
            <a:r>
              <a:rPr lang="en-US" sz="6400" dirty="0"/>
              <a:t> </a:t>
            </a:r>
            <a:r>
              <a:rPr lang="en-US" sz="6400" dirty="0" err="1"/>
              <a:t>dari</a:t>
            </a:r>
            <a:r>
              <a:rPr lang="en-US" sz="6400" dirty="0"/>
              <a:t> yang </a:t>
            </a:r>
            <a:r>
              <a:rPr lang="en-US" sz="6400" dirty="0" err="1"/>
              <a:t>kuat</a:t>
            </a:r>
            <a:r>
              <a:rPr lang="en-US" sz="6400" dirty="0"/>
              <a:t> </a:t>
            </a:r>
            <a:r>
              <a:rPr lang="en-US" sz="6400" dirty="0" err="1"/>
              <a:t>ke</a:t>
            </a:r>
            <a:r>
              <a:rPr lang="en-US" sz="6400" dirty="0"/>
              <a:t> </a:t>
            </a:r>
            <a:r>
              <a:rPr lang="en-US" sz="6400" dirty="0" err="1"/>
              <a:t>lemah</a:t>
            </a:r>
            <a:r>
              <a:rPr lang="en-US" sz="6400" dirty="0"/>
              <a:t> </a:t>
            </a:r>
            <a:r>
              <a:rPr lang="en-US" sz="6400" dirty="0" err="1"/>
              <a:t>berdasarkan</a:t>
            </a:r>
            <a:r>
              <a:rPr lang="en-US" sz="6400" dirty="0"/>
              <a:t> pH </a:t>
            </a:r>
            <a:r>
              <a:rPr lang="en-US" sz="6400" dirty="0" err="1"/>
              <a:t>nya</a:t>
            </a:r>
            <a:r>
              <a:rPr lang="en-US" sz="6400" dirty="0"/>
              <a:t> E (10), F(9),G (12),H(14)</a:t>
            </a:r>
          </a:p>
          <a:p>
            <a:pPr marL="596646" lvl="0" indent="-514350">
              <a:buClr>
                <a:srgbClr val="3891A7"/>
              </a:buClr>
              <a:buFont typeface="Wingdings 2"/>
              <a:buAutoNum type="arabicPeriod"/>
            </a:pPr>
            <a:r>
              <a:rPr lang="en-US" sz="6400" dirty="0" err="1">
                <a:solidFill>
                  <a:prstClr val="black"/>
                </a:solidFill>
              </a:rPr>
              <a:t>Urutkan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asam-asam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berikut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berdasarkan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nilai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Ka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nya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dari</a:t>
            </a:r>
            <a:r>
              <a:rPr lang="en-US" sz="6400" dirty="0">
                <a:solidFill>
                  <a:prstClr val="black"/>
                </a:solidFill>
              </a:rPr>
              <a:t> yang </a:t>
            </a:r>
            <a:r>
              <a:rPr lang="en-US" sz="6400" dirty="0" err="1">
                <a:solidFill>
                  <a:prstClr val="black"/>
                </a:solidFill>
              </a:rPr>
              <a:t>terkuat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ke</a:t>
            </a:r>
            <a:r>
              <a:rPr lang="en-US" sz="6400" dirty="0">
                <a:solidFill>
                  <a:prstClr val="black"/>
                </a:solidFill>
              </a:rPr>
              <a:t> yang </a:t>
            </a:r>
            <a:r>
              <a:rPr lang="en-US" sz="6400" dirty="0" err="1">
                <a:solidFill>
                  <a:prstClr val="black"/>
                </a:solidFill>
              </a:rPr>
              <a:t>lemah</a:t>
            </a:r>
            <a:r>
              <a:rPr lang="en-US" sz="6400" dirty="0">
                <a:solidFill>
                  <a:prstClr val="black"/>
                </a:solidFill>
              </a:rPr>
              <a:t> (</a:t>
            </a:r>
            <a:r>
              <a:rPr lang="en-US" sz="6400" dirty="0" err="1">
                <a:solidFill>
                  <a:prstClr val="black"/>
                </a:solidFill>
              </a:rPr>
              <a:t>didalam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kurung</a:t>
            </a:r>
            <a:r>
              <a:rPr lang="en-US" sz="6400" dirty="0">
                <a:solidFill>
                  <a:prstClr val="black"/>
                </a:solidFill>
              </a:rPr>
              <a:t>) :A (6),B (5), C (4), D(1)</a:t>
            </a:r>
          </a:p>
          <a:p>
            <a:pPr marL="596646" lvl="0" indent="-514350">
              <a:buClr>
                <a:srgbClr val="3891A7"/>
              </a:buClr>
              <a:buFont typeface="Wingdings 2"/>
              <a:buAutoNum type="arabicPeriod"/>
            </a:pPr>
            <a:r>
              <a:rPr lang="en-US" sz="6400" dirty="0" err="1">
                <a:solidFill>
                  <a:prstClr val="black"/>
                </a:solidFill>
              </a:rPr>
              <a:t>Urutkan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basa</a:t>
            </a:r>
            <a:r>
              <a:rPr lang="en-US" sz="6400" dirty="0">
                <a:solidFill>
                  <a:prstClr val="black"/>
                </a:solidFill>
              </a:rPr>
              <a:t>  </a:t>
            </a:r>
            <a:r>
              <a:rPr lang="en-US" sz="6400" dirty="0" err="1">
                <a:solidFill>
                  <a:prstClr val="black"/>
                </a:solidFill>
              </a:rPr>
              <a:t>berikut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dari</a:t>
            </a:r>
            <a:r>
              <a:rPr lang="en-US" sz="6400" dirty="0">
                <a:solidFill>
                  <a:prstClr val="black"/>
                </a:solidFill>
              </a:rPr>
              <a:t> yang </a:t>
            </a:r>
            <a:r>
              <a:rPr lang="en-US" sz="6400" dirty="0" err="1">
                <a:solidFill>
                  <a:prstClr val="black"/>
                </a:solidFill>
              </a:rPr>
              <a:t>kuat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ke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lemah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berdasarkan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nilai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pKb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nya</a:t>
            </a:r>
            <a:r>
              <a:rPr lang="en-US" sz="6400" dirty="0">
                <a:solidFill>
                  <a:prstClr val="black"/>
                </a:solidFill>
              </a:rPr>
              <a:t> (10), F(9),G (12),H(14)</a:t>
            </a:r>
          </a:p>
          <a:p>
            <a:pPr marL="596646" lvl="0" indent="-514350">
              <a:buClr>
                <a:srgbClr val="3891A7"/>
              </a:buClr>
              <a:buFont typeface="Wingdings 2"/>
              <a:buAutoNum type="arabicPeriod"/>
            </a:pPr>
            <a:r>
              <a:rPr lang="en-US" sz="6400" dirty="0" err="1">
                <a:solidFill>
                  <a:prstClr val="black"/>
                </a:solidFill>
              </a:rPr>
              <a:t>Apa</a:t>
            </a:r>
            <a:r>
              <a:rPr lang="en-US" sz="6400" dirty="0">
                <a:solidFill>
                  <a:prstClr val="black"/>
                </a:solidFill>
              </a:rPr>
              <a:t> yang </a:t>
            </a:r>
            <a:r>
              <a:rPr lang="en-US" sz="6400" dirty="0" err="1">
                <a:solidFill>
                  <a:prstClr val="black"/>
                </a:solidFill>
              </a:rPr>
              <a:t>dimaksud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dengan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garam,sebutkan</a:t>
            </a:r>
            <a:r>
              <a:rPr lang="en-US" sz="6400" dirty="0">
                <a:solidFill>
                  <a:prstClr val="black"/>
                </a:solidFill>
              </a:rPr>
              <a:t> jenis2 </a:t>
            </a:r>
            <a:r>
              <a:rPr lang="en-US" sz="6400" dirty="0" err="1">
                <a:solidFill>
                  <a:prstClr val="black"/>
                </a:solidFill>
              </a:rPr>
              <a:t>garam</a:t>
            </a:r>
            <a:endParaRPr lang="en-US" sz="6400" dirty="0">
              <a:solidFill>
                <a:prstClr val="black"/>
              </a:solidFill>
            </a:endParaRPr>
          </a:p>
          <a:p>
            <a:pPr marL="596646" lvl="0" indent="-514350">
              <a:buClr>
                <a:srgbClr val="3891A7"/>
              </a:buClr>
              <a:buFont typeface="Wingdings 2"/>
              <a:buAutoNum type="arabicPeriod"/>
            </a:pPr>
            <a:r>
              <a:rPr lang="en-US" sz="6400" dirty="0" err="1">
                <a:solidFill>
                  <a:prstClr val="black"/>
                </a:solidFill>
              </a:rPr>
              <a:t>Apa</a:t>
            </a:r>
            <a:r>
              <a:rPr lang="en-US" sz="6400" dirty="0">
                <a:solidFill>
                  <a:prstClr val="black"/>
                </a:solidFill>
              </a:rPr>
              <a:t> yang </a:t>
            </a:r>
            <a:r>
              <a:rPr lang="en-US" sz="6400" dirty="0" err="1">
                <a:solidFill>
                  <a:prstClr val="black"/>
                </a:solidFill>
              </a:rPr>
              <a:t>dimaksud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dengan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bufer</a:t>
            </a:r>
            <a:r>
              <a:rPr lang="en-US" sz="6400" dirty="0">
                <a:solidFill>
                  <a:prstClr val="black"/>
                </a:solidFill>
              </a:rPr>
              <a:t>?</a:t>
            </a:r>
          </a:p>
          <a:p>
            <a:pPr marL="596646" lvl="0" indent="-514350">
              <a:buClr>
                <a:srgbClr val="3891A7"/>
              </a:buClr>
              <a:buFont typeface="Wingdings 2"/>
              <a:buAutoNum type="arabicPeriod"/>
            </a:pPr>
            <a:r>
              <a:rPr lang="en-US" sz="6400" dirty="0" err="1">
                <a:solidFill>
                  <a:prstClr val="black"/>
                </a:solidFill>
              </a:rPr>
              <a:t>Jika</a:t>
            </a:r>
            <a:r>
              <a:rPr lang="en-US" sz="6400" dirty="0">
                <a:solidFill>
                  <a:prstClr val="black"/>
                </a:solidFill>
              </a:rPr>
              <a:t> pH </a:t>
            </a:r>
            <a:r>
              <a:rPr lang="en-US" sz="6400" dirty="0" err="1">
                <a:solidFill>
                  <a:prstClr val="black"/>
                </a:solidFill>
              </a:rPr>
              <a:t>suatu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larutan</a:t>
            </a:r>
            <a:r>
              <a:rPr lang="en-US" sz="6400" dirty="0">
                <a:solidFill>
                  <a:prstClr val="black"/>
                </a:solidFill>
              </a:rPr>
              <a:t> 5, </a:t>
            </a:r>
            <a:r>
              <a:rPr lang="en-US" sz="6400" dirty="0" err="1">
                <a:solidFill>
                  <a:prstClr val="black"/>
                </a:solidFill>
              </a:rPr>
              <a:t>berapa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pOH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nya</a:t>
            </a:r>
            <a:r>
              <a:rPr lang="en-US" sz="6400" dirty="0">
                <a:solidFill>
                  <a:prstClr val="black"/>
                </a:solidFill>
              </a:rPr>
              <a:t>?</a:t>
            </a:r>
          </a:p>
          <a:p>
            <a:pPr marL="596646" lvl="0" indent="-514350">
              <a:buClr>
                <a:srgbClr val="3891A7"/>
              </a:buClr>
              <a:buFont typeface="Wingdings 2"/>
              <a:buAutoNum type="arabicPeriod"/>
            </a:pPr>
            <a:r>
              <a:rPr lang="en-US" sz="6400" dirty="0" err="1">
                <a:solidFill>
                  <a:prstClr val="black"/>
                </a:solidFill>
              </a:rPr>
              <a:t>Tuliskan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reaksi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hidrolisis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NaCl</a:t>
            </a:r>
            <a:endParaRPr lang="en-US" sz="6400" dirty="0">
              <a:solidFill>
                <a:prstClr val="black"/>
              </a:solidFill>
            </a:endParaRPr>
          </a:p>
          <a:p>
            <a:pPr marL="596646" lvl="0" indent="-514350">
              <a:buClr>
                <a:srgbClr val="3891A7"/>
              </a:buClr>
              <a:buFont typeface="Wingdings 2"/>
              <a:buAutoNum type="arabicPeriod"/>
            </a:pPr>
            <a:r>
              <a:rPr lang="en-US" sz="6400" dirty="0" err="1">
                <a:solidFill>
                  <a:prstClr val="black"/>
                </a:solidFill>
              </a:rPr>
              <a:t>Perkirakan</a:t>
            </a:r>
            <a:r>
              <a:rPr lang="en-US" sz="6400" dirty="0">
                <a:solidFill>
                  <a:prstClr val="black"/>
                </a:solidFill>
              </a:rPr>
              <a:t> pH </a:t>
            </a:r>
            <a:r>
              <a:rPr lang="en-US" sz="6400" dirty="0" err="1">
                <a:solidFill>
                  <a:prstClr val="black"/>
                </a:solidFill>
              </a:rPr>
              <a:t>garam</a:t>
            </a:r>
            <a:r>
              <a:rPr lang="en-US" sz="6400" dirty="0">
                <a:solidFill>
                  <a:prstClr val="black"/>
                </a:solidFill>
              </a:rPr>
              <a:t> yang </a:t>
            </a:r>
            <a:r>
              <a:rPr lang="en-US" sz="6400" dirty="0" err="1">
                <a:solidFill>
                  <a:prstClr val="black"/>
                </a:solidFill>
              </a:rPr>
              <a:t>terbentuk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dari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reaksi</a:t>
            </a:r>
            <a:r>
              <a:rPr lang="en-US" sz="6400" dirty="0">
                <a:solidFill>
                  <a:prstClr val="black"/>
                </a:solidFill>
              </a:rPr>
              <a:t> </a:t>
            </a:r>
            <a:r>
              <a:rPr lang="en-US" sz="6400" dirty="0" err="1">
                <a:solidFill>
                  <a:prstClr val="black"/>
                </a:solidFill>
              </a:rPr>
              <a:t>berikut</a:t>
            </a:r>
            <a:r>
              <a:rPr lang="en-US" sz="6400" dirty="0">
                <a:solidFill>
                  <a:prstClr val="black"/>
                </a:solidFill>
              </a:rPr>
              <a:t> :</a:t>
            </a:r>
          </a:p>
          <a:p>
            <a:pPr marL="82296" lvl="0" indent="0">
              <a:buClr>
                <a:srgbClr val="3891A7"/>
              </a:buClr>
              <a:buNone/>
            </a:pPr>
            <a:r>
              <a:rPr lang="en-US" sz="6400" dirty="0">
                <a:solidFill>
                  <a:prstClr val="black"/>
                </a:solidFill>
              </a:rPr>
              <a:t>           </a:t>
            </a:r>
            <a:r>
              <a:rPr lang="en-US" sz="6400" dirty="0" err="1">
                <a:solidFill>
                  <a:prstClr val="black"/>
                </a:solidFill>
              </a:rPr>
              <a:t>LiOH</a:t>
            </a:r>
            <a:r>
              <a:rPr lang="en-US" sz="6400" dirty="0">
                <a:solidFill>
                  <a:prstClr val="black"/>
                </a:solidFill>
              </a:rPr>
              <a:t> + H</a:t>
            </a:r>
            <a:r>
              <a:rPr lang="en-US" sz="6400" baseline="-25000" dirty="0">
                <a:solidFill>
                  <a:prstClr val="black"/>
                </a:solidFill>
              </a:rPr>
              <a:t>2</a:t>
            </a:r>
            <a:r>
              <a:rPr lang="en-US" sz="6400" dirty="0">
                <a:solidFill>
                  <a:prstClr val="black"/>
                </a:solidFill>
              </a:rPr>
              <a:t>CO</a:t>
            </a:r>
            <a:r>
              <a:rPr lang="en-US" sz="6400" baseline="-25000" dirty="0">
                <a:solidFill>
                  <a:prstClr val="black"/>
                </a:solidFill>
              </a:rPr>
              <a:t>3</a:t>
            </a:r>
            <a:r>
              <a:rPr lang="en-US" sz="6400" dirty="0">
                <a:solidFill>
                  <a:prstClr val="black"/>
                </a:solidFill>
              </a:rPr>
              <a:t>            …… + ……..</a:t>
            </a:r>
          </a:p>
          <a:p>
            <a:pPr marL="596646" lvl="0" indent="-514350">
              <a:buClr>
                <a:srgbClr val="3891A7"/>
              </a:buClr>
              <a:buFont typeface="Wingdings 2"/>
              <a:buAutoNum type="arabicPeriod"/>
            </a:pPr>
            <a:endParaRPr lang="en-US" dirty="0">
              <a:solidFill>
                <a:prstClr val="black"/>
              </a:solidFill>
            </a:endParaRPr>
          </a:p>
          <a:p>
            <a:pPr marL="596646" indent="-514350">
              <a:buAutoNum type="arabicPeriod"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     </a:t>
            </a:r>
          </a:p>
          <a:p>
            <a:pPr marL="596646" indent="-514350">
              <a:buAutoNum type="arabicPeriod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66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24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Arhenius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senyawa</a:t>
            </a:r>
            <a:r>
              <a:rPr lang="en-US" dirty="0"/>
              <a:t> yang </a:t>
            </a:r>
            <a:r>
              <a:rPr lang="en-US" dirty="0" err="1"/>
              <a:t>dalam</a:t>
            </a:r>
            <a:r>
              <a:rPr lang="en-US" dirty="0"/>
              <a:t> air </a:t>
            </a:r>
            <a:r>
              <a:rPr lang="en-US" dirty="0" err="1"/>
              <a:t>menghasilkan</a:t>
            </a:r>
            <a:r>
              <a:rPr lang="en-US" dirty="0"/>
              <a:t> ion H</a:t>
            </a:r>
            <a:r>
              <a:rPr lang="en-US" baseline="30000" dirty="0"/>
              <a:t>+ </a:t>
            </a:r>
            <a:r>
              <a:rPr lang="en-US" dirty="0"/>
              <a:t> </a:t>
            </a:r>
          </a:p>
          <a:p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ikatan</a:t>
            </a:r>
            <a:r>
              <a:rPr lang="en-US" dirty="0"/>
              <a:t> 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hidrogen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nonlogam</a:t>
            </a:r>
            <a:r>
              <a:rPr lang="en-US" dirty="0"/>
              <a:t> </a:t>
            </a:r>
          </a:p>
          <a:p>
            <a:r>
              <a:rPr lang="en-US" dirty="0"/>
              <a:t>pH  =  &lt; 7</a:t>
            </a:r>
          </a:p>
          <a:p>
            <a:endParaRPr lang="en-US" dirty="0"/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4572000" y="3261683"/>
            <a:ext cx="381000" cy="19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air </a:t>
            </a:r>
            <a:r>
              <a:rPr lang="en-US" dirty="0" err="1"/>
              <a:t>menghasilkan</a:t>
            </a:r>
            <a:r>
              <a:rPr lang="en-US" dirty="0"/>
              <a:t> ion </a:t>
            </a:r>
            <a:r>
              <a:rPr lang="en-US" dirty="0" err="1"/>
              <a:t>hidronium</a:t>
            </a:r>
            <a:r>
              <a:rPr lang="en-US" dirty="0"/>
              <a:t>     ( OH</a:t>
            </a:r>
            <a:r>
              <a:rPr lang="en-US" baseline="30000" dirty="0"/>
              <a:t>- </a:t>
            </a:r>
            <a:r>
              <a:rPr lang="en-US" dirty="0"/>
              <a:t> ) (</a:t>
            </a:r>
            <a:r>
              <a:rPr lang="en-US" dirty="0" err="1"/>
              <a:t>Arhenius</a:t>
            </a:r>
            <a:r>
              <a:rPr lang="en-US" dirty="0"/>
              <a:t>)</a:t>
            </a:r>
          </a:p>
          <a:p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logam</a:t>
            </a:r>
            <a:r>
              <a:rPr lang="en-US" dirty="0"/>
              <a:t> yang </a:t>
            </a:r>
            <a:r>
              <a:rPr lang="en-US" dirty="0" err="1"/>
              <a:t>mengikat</a:t>
            </a:r>
            <a:r>
              <a:rPr lang="en-US" dirty="0"/>
              <a:t> OH</a:t>
            </a:r>
          </a:p>
          <a:p>
            <a:r>
              <a:rPr lang="en-US" dirty="0"/>
              <a:t>pH =  &gt;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keasaman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basa</a:t>
            </a:r>
            <a:endParaRPr lang="en-US" dirty="0"/>
          </a:p>
          <a:p>
            <a:pPr>
              <a:buNone/>
            </a:pPr>
            <a:r>
              <a:rPr lang="en-US" dirty="0"/>
              <a:t>pH &lt; 7  : </a:t>
            </a:r>
            <a:r>
              <a:rPr lang="en-US" dirty="0" err="1"/>
              <a:t>asam</a:t>
            </a:r>
            <a:r>
              <a:rPr lang="en-US" dirty="0"/>
              <a:t>  pH = 7 </a:t>
            </a:r>
            <a:r>
              <a:rPr lang="en-US" dirty="0" err="1"/>
              <a:t>netral</a:t>
            </a:r>
            <a:r>
              <a:rPr lang="en-US" dirty="0"/>
              <a:t>   pH&gt;7= </a:t>
            </a:r>
            <a:r>
              <a:rPr lang="en-US" dirty="0" err="1"/>
              <a:t>basa</a:t>
            </a:r>
            <a:endParaRPr lang="en-US" dirty="0"/>
          </a:p>
          <a:p>
            <a:pPr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, pH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pH =- log [H+]      </a:t>
            </a:r>
            <a:r>
              <a:rPr lang="en-US" dirty="0" err="1"/>
              <a:t>pOH</a:t>
            </a:r>
            <a:r>
              <a:rPr lang="en-US" dirty="0"/>
              <a:t>  =- log [H+]</a:t>
            </a:r>
          </a:p>
          <a:p>
            <a:pPr>
              <a:buNone/>
            </a:pPr>
            <a:r>
              <a:rPr lang="en-US" dirty="0"/>
              <a:t>pH  + </a:t>
            </a:r>
            <a:r>
              <a:rPr lang="en-US" dirty="0" err="1"/>
              <a:t>pOH</a:t>
            </a:r>
            <a:r>
              <a:rPr lang="en-US" dirty="0"/>
              <a:t> = 14</a:t>
            </a:r>
          </a:p>
        </p:txBody>
      </p:sp>
      <p:sp>
        <p:nvSpPr>
          <p:cNvPr id="5" name="Down Arrow 4">
            <a:hlinkClick r:id="rId2" action="ppaction://hlinksldjump"/>
          </p:cNvPr>
          <p:cNvSpPr/>
          <p:nvPr/>
        </p:nvSpPr>
        <p:spPr>
          <a:xfrm rot="10800000">
            <a:off x="8153400" y="54102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Asam-Basa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Kuat</a:t>
            </a:r>
            <a:r>
              <a:rPr lang="en-US" dirty="0"/>
              <a:t> </a:t>
            </a:r>
          </a:p>
          <a:p>
            <a:r>
              <a:rPr lang="en-US" dirty="0" err="1"/>
              <a:t>Lemah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basa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pH,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Kb (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disosiasi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pKb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pH,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basa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pH,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basa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0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Times New Roman"/>
                <a:ea typeface="Times New Roman"/>
                <a:cs typeface="Times New Roman"/>
              </a:rPr>
              <a:t>Konstanta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2"/>
              </a:rPr>
              <a:t>kesetimbangan</a:t>
            </a:r>
            <a:r>
              <a:rPr lang="en-U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2"/>
              </a:rPr>
              <a:t> </a:t>
            </a:r>
            <a:r>
              <a:rPr lang="en-US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2"/>
              </a:rPr>
              <a:t>disosiasi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ini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K</a:t>
            </a:r>
            <a:r>
              <a:rPr lang="en-US" baseline="-25000" dirty="0" err="1">
                <a:latin typeface="Times New Roman"/>
                <a:ea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disebut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dengan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konstanta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3"/>
              </a:rPr>
              <a:t>disosiasi</a:t>
            </a:r>
            <a:r>
              <a:rPr lang="en-U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3"/>
              </a:rPr>
              <a:t> </a:t>
            </a:r>
            <a:r>
              <a:rPr lang="en-US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3"/>
              </a:rPr>
              <a:t>elektrolit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atau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konstanta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disosiasi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asam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Mengambil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analogi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dengan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pH,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pKa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didefinisikan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sebagai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: </a:t>
            </a:r>
            <a:endParaRPr lang="en-US" sz="2800" dirty="0">
              <a:latin typeface="Calibri"/>
              <a:ea typeface="Calibri"/>
              <a:cs typeface="Times New Roman"/>
            </a:endParaRPr>
          </a:p>
          <a:p>
            <a:r>
              <a:rPr lang="en-US" dirty="0" err="1">
                <a:latin typeface="Times New Roman"/>
                <a:ea typeface="Times New Roman"/>
              </a:rPr>
              <a:t>pKa</a:t>
            </a:r>
            <a:r>
              <a:rPr lang="en-US" dirty="0">
                <a:latin typeface="Times New Roman"/>
                <a:ea typeface="Times New Roman"/>
              </a:rPr>
              <a:t> = -</a:t>
            </a:r>
            <a:r>
              <a:rPr lang="en-US" dirty="0" err="1">
                <a:latin typeface="Times New Roman"/>
                <a:ea typeface="Times New Roman"/>
              </a:rPr>
              <a:t>logK</a:t>
            </a:r>
            <a:r>
              <a:rPr lang="en-US" baseline="-25000" dirty="0" err="1">
                <a:latin typeface="Times New Roman"/>
                <a:ea typeface="Times New Roman"/>
              </a:rPr>
              <a:t>a</a:t>
            </a:r>
            <a:endParaRPr lang="en-US" baseline="-25000" dirty="0">
              <a:latin typeface="Times New Roman"/>
              <a:ea typeface="Times New Roman"/>
            </a:endParaRPr>
          </a:p>
          <a:p>
            <a:pPr marL="82296" indent="0">
              <a:buNone/>
            </a:pPr>
            <a:r>
              <a:rPr lang="en-US" dirty="0" err="1">
                <a:latin typeface="Times New Roman"/>
                <a:ea typeface="Times New Roman"/>
              </a:rPr>
              <a:t>Kekuatan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asam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didefinisikan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oleh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2"/>
              </a:rPr>
              <a:t>konstanta</a:t>
            </a:r>
            <a:r>
              <a:rPr lang="en-U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2"/>
              </a:rPr>
              <a:t> </a:t>
            </a:r>
            <a:r>
              <a:rPr lang="en-US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2"/>
              </a:rPr>
              <a:t>disosiasi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asamnya</a:t>
            </a:r>
            <a:r>
              <a:rPr lang="en-US" dirty="0">
                <a:latin typeface="Times New Roman"/>
                <a:ea typeface="Times New Roman"/>
              </a:rPr>
              <a:t>. </a:t>
            </a:r>
            <a:r>
              <a:rPr lang="en-US" dirty="0" err="1">
                <a:latin typeface="Times New Roman"/>
                <a:ea typeface="Times New Roman"/>
              </a:rPr>
              <a:t>Semakin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besar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konstanta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disosiasi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asamnya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atau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semakin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kecil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pKa-nya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semakin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kuat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asam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tersebut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/>
                <a:ea typeface="Times New Roman"/>
              </a:rPr>
              <a:t>Kb </a:t>
            </a:r>
            <a:r>
              <a:rPr lang="en-US" dirty="0" err="1">
                <a:latin typeface="Times New Roman"/>
                <a:ea typeface="Times New Roman"/>
              </a:rPr>
              <a:t>dan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pKb</a:t>
            </a:r>
            <a:r>
              <a:rPr lang="en-US" dirty="0">
                <a:latin typeface="Times New Roman"/>
                <a:ea typeface="Times New Roman"/>
              </a:rPr>
              <a:t>, analog </a:t>
            </a:r>
            <a:r>
              <a:rPr lang="en-US" dirty="0" err="1">
                <a:latin typeface="Times New Roman"/>
                <a:ea typeface="Times New Roman"/>
              </a:rPr>
              <a:t>Ka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dan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pKa</a:t>
            </a:r>
            <a:endParaRPr lang="en-US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179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pKa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asam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992985"/>
              </p:ext>
            </p:extLst>
          </p:nvPr>
        </p:nvGraphicFramePr>
        <p:xfrm>
          <a:off x="1676400" y="1371604"/>
          <a:ext cx="6629400" cy="4952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Asam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PKa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Asam format HCOOH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1,77 x 10-4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3,55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Asam asetat CH</a:t>
                      </a:r>
                      <a:r>
                        <a:rPr lang="en-US" sz="1200" baseline="-250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COOH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1,75 x 10</a:t>
                      </a:r>
                      <a:r>
                        <a:rPr lang="en-US" sz="1200" baseline="30000">
                          <a:effectLst/>
                        </a:rPr>
                        <a:t>-5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4,56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Asam khloroasetat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1,40 x 10</a:t>
                      </a:r>
                      <a:r>
                        <a:rPr lang="en-US" sz="1200" baseline="30000">
                          <a:effectLst/>
                        </a:rPr>
                        <a:t>-3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2,68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ClCH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COOH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Asam benzoat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en-US" sz="1200" baseline="-25000">
                          <a:effectLst/>
                        </a:rPr>
                        <a:t>6</a:t>
                      </a:r>
                      <a:r>
                        <a:rPr lang="en-US" sz="1200">
                          <a:effectLst/>
                        </a:rPr>
                        <a:t>H</a:t>
                      </a:r>
                      <a:r>
                        <a:rPr lang="en-US" sz="1200" baseline="-25000">
                          <a:effectLst/>
                        </a:rPr>
                        <a:t>5</a:t>
                      </a:r>
                      <a:r>
                        <a:rPr lang="en-US" sz="1200">
                          <a:effectLst/>
                        </a:rPr>
                        <a:t>COOH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6,30 x 10</a:t>
                      </a:r>
                      <a:r>
                        <a:rPr lang="en-US" sz="1200" baseline="30000">
                          <a:effectLst/>
                        </a:rPr>
                        <a:t>-5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Asam karbonat H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CO</a:t>
                      </a:r>
                      <a:r>
                        <a:rPr lang="en-US" sz="1200" baseline="-25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= 4,3 x 10</a:t>
                      </a:r>
                      <a:r>
                        <a:rPr lang="en-US" sz="1200" baseline="30000">
                          <a:effectLst/>
                        </a:rPr>
                        <a:t>-7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6,35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hidrogen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sulfida</a:t>
                      </a:r>
                      <a:r>
                        <a:rPr lang="en-US" sz="1200" dirty="0">
                          <a:effectLst/>
                        </a:rPr>
                        <a:t> H</a:t>
                      </a:r>
                      <a:r>
                        <a:rPr lang="en-US" sz="1200" baseline="-25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= 5,7 x 10</a:t>
                      </a:r>
                      <a:r>
                        <a:rPr lang="en-US" sz="1200" baseline="30000">
                          <a:effectLst/>
                        </a:rPr>
                        <a:t>-8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K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= 1,2 x 10</a:t>
                      </a:r>
                      <a:r>
                        <a:rPr lang="en-US" sz="1200" baseline="30000">
                          <a:effectLst/>
                        </a:rPr>
                        <a:t>-15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7,02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13,9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6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Asam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fosfat</a:t>
                      </a:r>
                      <a:r>
                        <a:rPr lang="en-US" sz="1200" dirty="0">
                          <a:effectLst/>
                        </a:rPr>
                        <a:t> H</a:t>
                      </a:r>
                      <a:r>
                        <a:rPr lang="en-US" sz="1200" baseline="-25000" dirty="0">
                          <a:effectLst/>
                        </a:rPr>
                        <a:t>3</a:t>
                      </a:r>
                      <a:r>
                        <a:rPr lang="en-US" sz="1200" dirty="0">
                          <a:effectLst/>
                        </a:rPr>
                        <a:t>PO</a:t>
                      </a:r>
                      <a:r>
                        <a:rPr lang="en-US" sz="1200" baseline="-250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= 7,5 x 10</a:t>
                      </a:r>
                      <a:r>
                        <a:rPr lang="en-US" sz="1200" baseline="30000">
                          <a:effectLst/>
                        </a:rPr>
                        <a:t>-3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9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</a:t>
                      </a:r>
                      <a:r>
                        <a:rPr lang="en-US" sz="1200" baseline="-25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= 6,2 x 10</a:t>
                      </a:r>
                      <a:r>
                        <a:rPr lang="en-US" sz="1200" baseline="-25000" dirty="0">
                          <a:effectLst/>
                        </a:rPr>
                        <a:t>-8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7,20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9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200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= 4,8 x 10</a:t>
                      </a:r>
                      <a:r>
                        <a:rPr lang="en-US" sz="1200" baseline="30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12,35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14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6975200</TotalTime>
  <Words>1037</Words>
  <Application>Microsoft Office PowerPoint</Application>
  <PresentationFormat>On-screen Show (4:3)</PresentationFormat>
  <Paragraphs>190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Gill Sans MT</vt:lpstr>
      <vt:lpstr>Times New Roman</vt:lpstr>
      <vt:lpstr>Verdana</vt:lpstr>
      <vt:lpstr>Wingdings 2</vt:lpstr>
      <vt:lpstr>Solstice</vt:lpstr>
      <vt:lpstr>Kimia Analisis </vt:lpstr>
      <vt:lpstr>ASAM, BASA DAN GARAM</vt:lpstr>
      <vt:lpstr>Asam</vt:lpstr>
      <vt:lpstr>Basa</vt:lpstr>
      <vt:lpstr>pH</vt:lpstr>
      <vt:lpstr>Jenis Asam-Basa</vt:lpstr>
      <vt:lpstr>Kekuatan asam basa</vt:lpstr>
      <vt:lpstr>Ka dan pKa</vt:lpstr>
      <vt:lpstr>Nilai Ka dan pKa beberapa asam</vt:lpstr>
      <vt:lpstr>Asam – Basa kuat</vt:lpstr>
      <vt:lpstr>Asam – Basa Lemah</vt:lpstr>
      <vt:lpstr>The 7 Strong Acids</vt:lpstr>
      <vt:lpstr>The 8 Strong Bases </vt:lpstr>
      <vt:lpstr>Jenis Garam </vt:lpstr>
      <vt:lpstr>Garam netral</vt:lpstr>
      <vt:lpstr>Garam asam</vt:lpstr>
      <vt:lpstr>Garam basa </vt:lpstr>
      <vt:lpstr>Anion…kation…</vt:lpstr>
      <vt:lpstr>Anion..</vt:lpstr>
      <vt:lpstr>Kation…</vt:lpstr>
      <vt:lpstr>Buffer  =  Dapar</vt:lpstr>
      <vt:lpstr> </vt:lpstr>
      <vt:lpstr>Contoh system buffer</vt:lpstr>
      <vt:lpstr>Cara Kerja Buffer</vt:lpstr>
      <vt:lpstr>Cara membuat buffer</vt:lpstr>
      <vt:lpstr>Contoh perhitungan buffer</vt:lpstr>
      <vt:lpstr>Hidrolisis </vt:lpstr>
      <vt:lpstr>pertanyaan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ASAM</dc:title>
  <dc:creator>Valued Acer Customer</dc:creator>
  <cp:lastModifiedBy>fujitsu</cp:lastModifiedBy>
  <cp:revision>41</cp:revision>
  <dcterms:created xsi:type="dcterms:W3CDTF">2010-10-10T03:17:12Z</dcterms:created>
  <dcterms:modified xsi:type="dcterms:W3CDTF">2021-02-27T04:46:11Z</dcterms:modified>
</cp:coreProperties>
</file>