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6"/>
  </p:notesMasterIdLst>
  <p:sldIdLst>
    <p:sldId id="256" r:id="rId2"/>
    <p:sldId id="260" r:id="rId3"/>
    <p:sldId id="264" r:id="rId4"/>
    <p:sldId id="261" r:id="rId5"/>
    <p:sldId id="293" r:id="rId6"/>
    <p:sldId id="294" r:id="rId7"/>
    <p:sldId id="263" r:id="rId8"/>
    <p:sldId id="265" r:id="rId9"/>
    <p:sldId id="295" r:id="rId10"/>
    <p:sldId id="296" r:id="rId11"/>
    <p:sldId id="298" r:id="rId12"/>
    <p:sldId id="299" r:id="rId13"/>
    <p:sldId id="300" r:id="rId14"/>
    <p:sldId id="297" r:id="rId15"/>
    <p:sldId id="301" r:id="rId16"/>
    <p:sldId id="302" r:id="rId17"/>
    <p:sldId id="303" r:id="rId18"/>
    <p:sldId id="308" r:id="rId19"/>
    <p:sldId id="304" r:id="rId20"/>
    <p:sldId id="306" r:id="rId21"/>
    <p:sldId id="307" r:id="rId22"/>
    <p:sldId id="314" r:id="rId23"/>
    <p:sldId id="315" r:id="rId24"/>
    <p:sldId id="266" r:id="rId25"/>
    <p:sldId id="267" r:id="rId26"/>
    <p:sldId id="268" r:id="rId27"/>
    <p:sldId id="269" r:id="rId28"/>
    <p:sldId id="272" r:id="rId29"/>
    <p:sldId id="310" r:id="rId30"/>
    <p:sldId id="311" r:id="rId31"/>
    <p:sldId id="292" r:id="rId32"/>
    <p:sldId id="291" r:id="rId33"/>
    <p:sldId id="276" r:id="rId34"/>
    <p:sldId id="309" r:id="rId35"/>
    <p:sldId id="277" r:id="rId36"/>
    <p:sldId id="278" r:id="rId37"/>
    <p:sldId id="279" r:id="rId38"/>
    <p:sldId id="280" r:id="rId39"/>
    <p:sldId id="312" r:id="rId40"/>
    <p:sldId id="313" r:id="rId41"/>
    <p:sldId id="316" r:id="rId42"/>
    <p:sldId id="317" r:id="rId43"/>
    <p:sldId id="318" r:id="rId44"/>
    <p:sldId id="319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2520BE-874C-4951-BAAF-118DFD38743E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51AA31-6E14-4B17-BDCB-9568B7A07E5D}">
      <dgm:prSet phldrT="[Text]"/>
      <dgm:spPr/>
      <dgm:t>
        <a:bodyPr/>
        <a:lstStyle/>
        <a:p>
          <a:r>
            <a:rPr lang="en-US" dirty="0" err="1"/>
            <a:t>Persen</a:t>
          </a:r>
          <a:r>
            <a:rPr lang="en-US" dirty="0"/>
            <a:t> </a:t>
          </a:r>
        </a:p>
      </dgm:t>
    </dgm:pt>
    <dgm:pt modelId="{9228E133-7850-40C2-9C07-6737A124778E}" type="parTrans" cxnId="{7FF97BAE-A99D-4C39-BF9A-73A93A2F4272}">
      <dgm:prSet/>
      <dgm:spPr/>
      <dgm:t>
        <a:bodyPr/>
        <a:lstStyle/>
        <a:p>
          <a:endParaRPr lang="en-US"/>
        </a:p>
      </dgm:t>
    </dgm:pt>
    <dgm:pt modelId="{8FC4AF6B-C02C-477E-BD00-4FDF1D49B4D3}" type="sibTrans" cxnId="{7FF97BAE-A99D-4C39-BF9A-73A93A2F4272}">
      <dgm:prSet/>
      <dgm:spPr/>
      <dgm:t>
        <a:bodyPr/>
        <a:lstStyle/>
        <a:p>
          <a:endParaRPr lang="en-US"/>
        </a:p>
      </dgm:t>
    </dgm:pt>
    <dgm:pt modelId="{2EEEC45B-C33B-4068-9A18-155FA3EC2D36}">
      <dgm:prSet phldrT="[Text]" custT="1"/>
      <dgm:spPr/>
      <dgm:t>
        <a:bodyPr/>
        <a:lstStyle/>
        <a:p>
          <a:r>
            <a:rPr lang="en-US" sz="4000" dirty="0"/>
            <a:t>b/v</a:t>
          </a:r>
        </a:p>
      </dgm:t>
    </dgm:pt>
    <dgm:pt modelId="{26D91652-33DA-4E0B-BD65-6C377AD75E9D}" type="parTrans" cxnId="{F13C21D6-4C92-4B96-A551-747676E64791}">
      <dgm:prSet/>
      <dgm:spPr/>
      <dgm:t>
        <a:bodyPr/>
        <a:lstStyle/>
        <a:p>
          <a:endParaRPr lang="en-US"/>
        </a:p>
      </dgm:t>
    </dgm:pt>
    <dgm:pt modelId="{A07D62F2-2ED7-48A5-9D3E-210E2BCF3A88}" type="sibTrans" cxnId="{F13C21D6-4C92-4B96-A551-747676E64791}">
      <dgm:prSet/>
      <dgm:spPr/>
      <dgm:t>
        <a:bodyPr/>
        <a:lstStyle/>
        <a:p>
          <a:endParaRPr lang="en-US"/>
        </a:p>
      </dgm:t>
    </dgm:pt>
    <dgm:pt modelId="{C535A674-1F64-4B0B-BEDB-7E38369EBE46}">
      <dgm:prSet phldrT="[Text]" custT="1"/>
      <dgm:spPr/>
      <dgm:t>
        <a:bodyPr/>
        <a:lstStyle/>
        <a:p>
          <a:r>
            <a:rPr lang="en-US" sz="3200" dirty="0"/>
            <a:t>v/v</a:t>
          </a:r>
        </a:p>
      </dgm:t>
    </dgm:pt>
    <dgm:pt modelId="{94815B29-547E-443D-BB0A-E8E7DD9E4202}" type="parTrans" cxnId="{3D307F54-1DF2-4B99-B964-20016D2B63EA}">
      <dgm:prSet/>
      <dgm:spPr/>
      <dgm:t>
        <a:bodyPr/>
        <a:lstStyle/>
        <a:p>
          <a:endParaRPr lang="en-US"/>
        </a:p>
      </dgm:t>
    </dgm:pt>
    <dgm:pt modelId="{F539065C-D799-47F4-A37F-CDFE32374C31}" type="sibTrans" cxnId="{3D307F54-1DF2-4B99-B964-20016D2B63EA}">
      <dgm:prSet/>
      <dgm:spPr/>
      <dgm:t>
        <a:bodyPr/>
        <a:lstStyle/>
        <a:p>
          <a:endParaRPr lang="en-US"/>
        </a:p>
      </dgm:t>
    </dgm:pt>
    <dgm:pt modelId="{25A20609-EAE7-4C98-B7AD-B42B90E47B56}">
      <dgm:prSet phldrT="[Text]" custT="1"/>
      <dgm:spPr/>
      <dgm:t>
        <a:bodyPr/>
        <a:lstStyle/>
        <a:p>
          <a:r>
            <a:rPr lang="en-US" sz="3200" dirty="0"/>
            <a:t>b/b</a:t>
          </a:r>
        </a:p>
      </dgm:t>
    </dgm:pt>
    <dgm:pt modelId="{223D54C9-A44B-463A-8B09-16831F6ECFAF}" type="parTrans" cxnId="{5E9C5EBE-1909-48EA-8563-2975D840AA5F}">
      <dgm:prSet/>
      <dgm:spPr/>
      <dgm:t>
        <a:bodyPr/>
        <a:lstStyle/>
        <a:p>
          <a:endParaRPr lang="en-US"/>
        </a:p>
      </dgm:t>
    </dgm:pt>
    <dgm:pt modelId="{E80FA67E-FE27-4D70-B9C1-AF24F4D6C5E9}" type="sibTrans" cxnId="{5E9C5EBE-1909-48EA-8563-2975D840AA5F}">
      <dgm:prSet/>
      <dgm:spPr/>
      <dgm:t>
        <a:bodyPr/>
        <a:lstStyle/>
        <a:p>
          <a:endParaRPr lang="en-US"/>
        </a:p>
      </dgm:t>
    </dgm:pt>
    <dgm:pt modelId="{379A0A6F-144D-45F6-B07B-FCFCDC7B673B}" type="pres">
      <dgm:prSet presAssocID="{FF2520BE-874C-4951-BAAF-118DFD38743E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2B51482-AC34-4CAC-AFE1-4F2006A68D26}" type="pres">
      <dgm:prSet presAssocID="{0351AA31-6E14-4B17-BDCB-9568B7A07E5D}" presName="hierRoot1" presStyleCnt="0">
        <dgm:presLayoutVars>
          <dgm:hierBranch val="init"/>
        </dgm:presLayoutVars>
      </dgm:prSet>
      <dgm:spPr/>
    </dgm:pt>
    <dgm:pt modelId="{E47AB863-457F-4261-B9D5-2AAB863E39DA}" type="pres">
      <dgm:prSet presAssocID="{0351AA31-6E14-4B17-BDCB-9568B7A07E5D}" presName="rootComposite1" presStyleCnt="0"/>
      <dgm:spPr/>
    </dgm:pt>
    <dgm:pt modelId="{339EC936-3A44-4392-A213-BE3CDDE2A93A}" type="pres">
      <dgm:prSet presAssocID="{0351AA31-6E14-4B17-BDCB-9568B7A07E5D}" presName="rootText1" presStyleLbl="alignAcc1" presStyleIdx="0" presStyleCnt="0">
        <dgm:presLayoutVars>
          <dgm:chPref val="3"/>
        </dgm:presLayoutVars>
      </dgm:prSet>
      <dgm:spPr/>
    </dgm:pt>
    <dgm:pt modelId="{224CAE1F-A033-436A-80E5-5C7DC62DD5D2}" type="pres">
      <dgm:prSet presAssocID="{0351AA31-6E14-4B17-BDCB-9568B7A07E5D}" presName="topArc1" presStyleLbl="parChTrans1D1" presStyleIdx="0" presStyleCnt="8"/>
      <dgm:spPr/>
    </dgm:pt>
    <dgm:pt modelId="{D83A883B-99CE-449D-A4C6-9B916680D4CE}" type="pres">
      <dgm:prSet presAssocID="{0351AA31-6E14-4B17-BDCB-9568B7A07E5D}" presName="bottomArc1" presStyleLbl="parChTrans1D1" presStyleIdx="1" presStyleCnt="8"/>
      <dgm:spPr/>
    </dgm:pt>
    <dgm:pt modelId="{1C4686F0-8255-4D3E-8C23-FF23A17F333D}" type="pres">
      <dgm:prSet presAssocID="{0351AA31-6E14-4B17-BDCB-9568B7A07E5D}" presName="topConnNode1" presStyleLbl="node1" presStyleIdx="0" presStyleCnt="0"/>
      <dgm:spPr/>
    </dgm:pt>
    <dgm:pt modelId="{19F273D2-1A02-41CD-9DD5-8AF1A5842248}" type="pres">
      <dgm:prSet presAssocID="{0351AA31-6E14-4B17-BDCB-9568B7A07E5D}" presName="hierChild2" presStyleCnt="0"/>
      <dgm:spPr/>
    </dgm:pt>
    <dgm:pt modelId="{7A0A47B2-64D2-46CC-ADA9-0F68CBACAD47}" type="pres">
      <dgm:prSet presAssocID="{26D91652-33DA-4E0B-BD65-6C377AD75E9D}" presName="Name28" presStyleLbl="parChTrans1D2" presStyleIdx="0" presStyleCnt="3"/>
      <dgm:spPr/>
    </dgm:pt>
    <dgm:pt modelId="{74067911-EC95-45AA-BF44-B6AECCD4B7DD}" type="pres">
      <dgm:prSet presAssocID="{2EEEC45B-C33B-4068-9A18-155FA3EC2D36}" presName="hierRoot2" presStyleCnt="0">
        <dgm:presLayoutVars>
          <dgm:hierBranch val="init"/>
        </dgm:presLayoutVars>
      </dgm:prSet>
      <dgm:spPr/>
    </dgm:pt>
    <dgm:pt modelId="{BBFC6877-55BF-47FA-BC31-7F75EEA73EEF}" type="pres">
      <dgm:prSet presAssocID="{2EEEC45B-C33B-4068-9A18-155FA3EC2D36}" presName="rootComposite2" presStyleCnt="0"/>
      <dgm:spPr/>
    </dgm:pt>
    <dgm:pt modelId="{306AD417-35D6-4EAB-8B37-3DB955E8F417}" type="pres">
      <dgm:prSet presAssocID="{2EEEC45B-C33B-4068-9A18-155FA3EC2D36}" presName="rootText2" presStyleLbl="alignAcc1" presStyleIdx="0" presStyleCnt="0">
        <dgm:presLayoutVars>
          <dgm:chPref val="3"/>
        </dgm:presLayoutVars>
      </dgm:prSet>
      <dgm:spPr/>
    </dgm:pt>
    <dgm:pt modelId="{6D7B9B0A-B7C7-470A-AB69-884EB441083F}" type="pres">
      <dgm:prSet presAssocID="{2EEEC45B-C33B-4068-9A18-155FA3EC2D36}" presName="topArc2" presStyleLbl="parChTrans1D1" presStyleIdx="2" presStyleCnt="8"/>
      <dgm:spPr/>
    </dgm:pt>
    <dgm:pt modelId="{B1E365AD-1C3C-45BC-AC8D-E076627EB3D3}" type="pres">
      <dgm:prSet presAssocID="{2EEEC45B-C33B-4068-9A18-155FA3EC2D36}" presName="bottomArc2" presStyleLbl="parChTrans1D1" presStyleIdx="3" presStyleCnt="8"/>
      <dgm:spPr/>
    </dgm:pt>
    <dgm:pt modelId="{FE1970AC-197B-41AD-8ECA-9B2B0D3255C5}" type="pres">
      <dgm:prSet presAssocID="{2EEEC45B-C33B-4068-9A18-155FA3EC2D36}" presName="topConnNode2" presStyleLbl="node2" presStyleIdx="0" presStyleCnt="0"/>
      <dgm:spPr/>
    </dgm:pt>
    <dgm:pt modelId="{14B8CECC-90E4-4E34-A302-E6590F781BC2}" type="pres">
      <dgm:prSet presAssocID="{2EEEC45B-C33B-4068-9A18-155FA3EC2D36}" presName="hierChild4" presStyleCnt="0"/>
      <dgm:spPr/>
    </dgm:pt>
    <dgm:pt modelId="{50658B4A-0478-4DFB-B1A8-C35AAB6ED2A7}" type="pres">
      <dgm:prSet presAssocID="{2EEEC45B-C33B-4068-9A18-155FA3EC2D36}" presName="hierChild5" presStyleCnt="0"/>
      <dgm:spPr/>
    </dgm:pt>
    <dgm:pt modelId="{6EACC973-D54B-43C9-A890-68F6CB71ADC1}" type="pres">
      <dgm:prSet presAssocID="{94815B29-547E-443D-BB0A-E8E7DD9E4202}" presName="Name28" presStyleLbl="parChTrans1D2" presStyleIdx="1" presStyleCnt="3"/>
      <dgm:spPr/>
    </dgm:pt>
    <dgm:pt modelId="{8187BB99-99F7-4E54-B057-7CADD4675F3D}" type="pres">
      <dgm:prSet presAssocID="{C535A674-1F64-4B0B-BEDB-7E38369EBE46}" presName="hierRoot2" presStyleCnt="0">
        <dgm:presLayoutVars>
          <dgm:hierBranch val="init"/>
        </dgm:presLayoutVars>
      </dgm:prSet>
      <dgm:spPr/>
    </dgm:pt>
    <dgm:pt modelId="{2F3477F1-F97F-434C-8DDB-E3646F368835}" type="pres">
      <dgm:prSet presAssocID="{C535A674-1F64-4B0B-BEDB-7E38369EBE46}" presName="rootComposite2" presStyleCnt="0"/>
      <dgm:spPr/>
    </dgm:pt>
    <dgm:pt modelId="{09C99099-6E31-4E03-BB67-A473A39E3932}" type="pres">
      <dgm:prSet presAssocID="{C535A674-1F64-4B0B-BEDB-7E38369EBE46}" presName="rootText2" presStyleLbl="alignAcc1" presStyleIdx="0" presStyleCnt="0">
        <dgm:presLayoutVars>
          <dgm:chPref val="3"/>
        </dgm:presLayoutVars>
      </dgm:prSet>
      <dgm:spPr/>
    </dgm:pt>
    <dgm:pt modelId="{36212EAA-BCE8-4F47-A585-86C7288558F3}" type="pres">
      <dgm:prSet presAssocID="{C535A674-1F64-4B0B-BEDB-7E38369EBE46}" presName="topArc2" presStyleLbl="parChTrans1D1" presStyleIdx="4" presStyleCnt="8"/>
      <dgm:spPr/>
    </dgm:pt>
    <dgm:pt modelId="{5994207E-7294-49BC-A1C3-27A49DD093ED}" type="pres">
      <dgm:prSet presAssocID="{C535A674-1F64-4B0B-BEDB-7E38369EBE46}" presName="bottomArc2" presStyleLbl="parChTrans1D1" presStyleIdx="5" presStyleCnt="8"/>
      <dgm:spPr/>
    </dgm:pt>
    <dgm:pt modelId="{D61F2280-971C-4962-87C1-87337AE05D8E}" type="pres">
      <dgm:prSet presAssocID="{C535A674-1F64-4B0B-BEDB-7E38369EBE46}" presName="topConnNode2" presStyleLbl="node2" presStyleIdx="0" presStyleCnt="0"/>
      <dgm:spPr/>
    </dgm:pt>
    <dgm:pt modelId="{A2D48898-2321-406D-922C-A4898519C641}" type="pres">
      <dgm:prSet presAssocID="{C535A674-1F64-4B0B-BEDB-7E38369EBE46}" presName="hierChild4" presStyleCnt="0"/>
      <dgm:spPr/>
    </dgm:pt>
    <dgm:pt modelId="{610D292F-338A-4F6C-855B-C01DF972DE32}" type="pres">
      <dgm:prSet presAssocID="{C535A674-1F64-4B0B-BEDB-7E38369EBE46}" presName="hierChild5" presStyleCnt="0"/>
      <dgm:spPr/>
    </dgm:pt>
    <dgm:pt modelId="{6A12082F-9797-47D7-8BB2-2FAB4AAF46DA}" type="pres">
      <dgm:prSet presAssocID="{223D54C9-A44B-463A-8B09-16831F6ECFAF}" presName="Name28" presStyleLbl="parChTrans1D2" presStyleIdx="2" presStyleCnt="3"/>
      <dgm:spPr/>
    </dgm:pt>
    <dgm:pt modelId="{FD172EDE-C31A-4E7B-A1AA-C60BAB3B0ED3}" type="pres">
      <dgm:prSet presAssocID="{25A20609-EAE7-4C98-B7AD-B42B90E47B56}" presName="hierRoot2" presStyleCnt="0">
        <dgm:presLayoutVars>
          <dgm:hierBranch val="init"/>
        </dgm:presLayoutVars>
      </dgm:prSet>
      <dgm:spPr/>
    </dgm:pt>
    <dgm:pt modelId="{C865EF3A-5ACB-4710-9945-60062AEF9750}" type="pres">
      <dgm:prSet presAssocID="{25A20609-EAE7-4C98-B7AD-B42B90E47B56}" presName="rootComposite2" presStyleCnt="0"/>
      <dgm:spPr/>
    </dgm:pt>
    <dgm:pt modelId="{3A053B88-6999-4D59-BCEC-3BA63D2B17FB}" type="pres">
      <dgm:prSet presAssocID="{25A20609-EAE7-4C98-B7AD-B42B90E47B56}" presName="rootText2" presStyleLbl="alignAcc1" presStyleIdx="0" presStyleCnt="0">
        <dgm:presLayoutVars>
          <dgm:chPref val="3"/>
        </dgm:presLayoutVars>
      </dgm:prSet>
      <dgm:spPr/>
    </dgm:pt>
    <dgm:pt modelId="{9584ADBA-0AAF-4E14-90F8-4A7A25689617}" type="pres">
      <dgm:prSet presAssocID="{25A20609-EAE7-4C98-B7AD-B42B90E47B56}" presName="topArc2" presStyleLbl="parChTrans1D1" presStyleIdx="6" presStyleCnt="8"/>
      <dgm:spPr/>
    </dgm:pt>
    <dgm:pt modelId="{A21E94F4-8DB5-48E9-A032-2885F2CDA446}" type="pres">
      <dgm:prSet presAssocID="{25A20609-EAE7-4C98-B7AD-B42B90E47B56}" presName="bottomArc2" presStyleLbl="parChTrans1D1" presStyleIdx="7" presStyleCnt="8"/>
      <dgm:spPr/>
    </dgm:pt>
    <dgm:pt modelId="{33FD31EA-314C-4680-BDE8-039DA78B7350}" type="pres">
      <dgm:prSet presAssocID="{25A20609-EAE7-4C98-B7AD-B42B90E47B56}" presName="topConnNode2" presStyleLbl="node2" presStyleIdx="0" presStyleCnt="0"/>
      <dgm:spPr/>
    </dgm:pt>
    <dgm:pt modelId="{D5BF8EB6-DD06-420F-A77E-483A3C0BA44B}" type="pres">
      <dgm:prSet presAssocID="{25A20609-EAE7-4C98-B7AD-B42B90E47B56}" presName="hierChild4" presStyleCnt="0"/>
      <dgm:spPr/>
    </dgm:pt>
    <dgm:pt modelId="{8418F010-1353-4996-A6DD-3703F6F913D3}" type="pres">
      <dgm:prSet presAssocID="{25A20609-EAE7-4C98-B7AD-B42B90E47B56}" presName="hierChild5" presStyleCnt="0"/>
      <dgm:spPr/>
    </dgm:pt>
    <dgm:pt modelId="{1C29AFE6-DEDA-4380-9510-5F40066C180E}" type="pres">
      <dgm:prSet presAssocID="{0351AA31-6E14-4B17-BDCB-9568B7A07E5D}" presName="hierChild3" presStyleCnt="0"/>
      <dgm:spPr/>
    </dgm:pt>
  </dgm:ptLst>
  <dgm:cxnLst>
    <dgm:cxn modelId="{4ECA9B06-9C0B-477C-AC76-5A4F99102059}" type="presOf" srcId="{2EEEC45B-C33B-4068-9A18-155FA3EC2D36}" destId="{306AD417-35D6-4EAB-8B37-3DB955E8F417}" srcOrd="0" destOrd="0" presId="urn:microsoft.com/office/officeart/2008/layout/HalfCircleOrganizationChart"/>
    <dgm:cxn modelId="{55E70623-D380-4FB1-96C3-9115292B117D}" type="presOf" srcId="{25A20609-EAE7-4C98-B7AD-B42B90E47B56}" destId="{3A053B88-6999-4D59-BCEC-3BA63D2B17FB}" srcOrd="0" destOrd="0" presId="urn:microsoft.com/office/officeart/2008/layout/HalfCircleOrganizationChart"/>
    <dgm:cxn modelId="{2BB9073D-55C4-4EB0-AD90-64B8513C3706}" type="presOf" srcId="{C535A674-1F64-4B0B-BEDB-7E38369EBE46}" destId="{D61F2280-971C-4962-87C1-87337AE05D8E}" srcOrd="1" destOrd="0" presId="urn:microsoft.com/office/officeart/2008/layout/HalfCircleOrganizationChart"/>
    <dgm:cxn modelId="{87174A4D-2E40-40D3-B64E-48DAACDB29B7}" type="presOf" srcId="{25A20609-EAE7-4C98-B7AD-B42B90E47B56}" destId="{33FD31EA-314C-4680-BDE8-039DA78B7350}" srcOrd="1" destOrd="0" presId="urn:microsoft.com/office/officeart/2008/layout/HalfCircleOrganizationChart"/>
    <dgm:cxn modelId="{3D307F54-1DF2-4B99-B964-20016D2B63EA}" srcId="{0351AA31-6E14-4B17-BDCB-9568B7A07E5D}" destId="{C535A674-1F64-4B0B-BEDB-7E38369EBE46}" srcOrd="1" destOrd="0" parTransId="{94815B29-547E-443D-BB0A-E8E7DD9E4202}" sibTransId="{F539065C-D799-47F4-A37F-CDFE32374C31}"/>
    <dgm:cxn modelId="{503E9584-0115-488A-940E-75BCA36CB87D}" type="presOf" srcId="{2EEEC45B-C33B-4068-9A18-155FA3EC2D36}" destId="{FE1970AC-197B-41AD-8ECA-9B2B0D3255C5}" srcOrd="1" destOrd="0" presId="urn:microsoft.com/office/officeart/2008/layout/HalfCircleOrganizationChart"/>
    <dgm:cxn modelId="{01119984-EA81-4155-B72D-4A185270C1AD}" type="presOf" srcId="{FF2520BE-874C-4951-BAAF-118DFD38743E}" destId="{379A0A6F-144D-45F6-B07B-FCFCDC7B673B}" srcOrd="0" destOrd="0" presId="urn:microsoft.com/office/officeart/2008/layout/HalfCircleOrganizationChart"/>
    <dgm:cxn modelId="{7F1D8E94-4A1C-4388-929E-1B92B837CDC4}" type="presOf" srcId="{26D91652-33DA-4E0B-BD65-6C377AD75E9D}" destId="{7A0A47B2-64D2-46CC-ADA9-0F68CBACAD47}" srcOrd="0" destOrd="0" presId="urn:microsoft.com/office/officeart/2008/layout/HalfCircleOrganizationChart"/>
    <dgm:cxn modelId="{CFCCE6A8-73DD-4950-AF02-D5748E349E1A}" type="presOf" srcId="{223D54C9-A44B-463A-8B09-16831F6ECFAF}" destId="{6A12082F-9797-47D7-8BB2-2FAB4AAF46DA}" srcOrd="0" destOrd="0" presId="urn:microsoft.com/office/officeart/2008/layout/HalfCircleOrganizationChart"/>
    <dgm:cxn modelId="{7FF97BAE-A99D-4C39-BF9A-73A93A2F4272}" srcId="{FF2520BE-874C-4951-BAAF-118DFD38743E}" destId="{0351AA31-6E14-4B17-BDCB-9568B7A07E5D}" srcOrd="0" destOrd="0" parTransId="{9228E133-7850-40C2-9C07-6737A124778E}" sibTransId="{8FC4AF6B-C02C-477E-BD00-4FDF1D49B4D3}"/>
    <dgm:cxn modelId="{83152FB1-6FC0-4DD8-8814-F51830775A36}" type="presOf" srcId="{C535A674-1F64-4B0B-BEDB-7E38369EBE46}" destId="{09C99099-6E31-4E03-BB67-A473A39E3932}" srcOrd="0" destOrd="0" presId="urn:microsoft.com/office/officeart/2008/layout/HalfCircleOrganizationChart"/>
    <dgm:cxn modelId="{5E9C5EBE-1909-48EA-8563-2975D840AA5F}" srcId="{0351AA31-6E14-4B17-BDCB-9568B7A07E5D}" destId="{25A20609-EAE7-4C98-B7AD-B42B90E47B56}" srcOrd="2" destOrd="0" parTransId="{223D54C9-A44B-463A-8B09-16831F6ECFAF}" sibTransId="{E80FA67E-FE27-4D70-B9C1-AF24F4D6C5E9}"/>
    <dgm:cxn modelId="{43FB84C0-EA49-43B9-87B1-EB870EDF7668}" type="presOf" srcId="{94815B29-547E-443D-BB0A-E8E7DD9E4202}" destId="{6EACC973-D54B-43C9-A890-68F6CB71ADC1}" srcOrd="0" destOrd="0" presId="urn:microsoft.com/office/officeart/2008/layout/HalfCircleOrganizationChart"/>
    <dgm:cxn modelId="{F13C21D6-4C92-4B96-A551-747676E64791}" srcId="{0351AA31-6E14-4B17-BDCB-9568B7A07E5D}" destId="{2EEEC45B-C33B-4068-9A18-155FA3EC2D36}" srcOrd="0" destOrd="0" parTransId="{26D91652-33DA-4E0B-BD65-6C377AD75E9D}" sibTransId="{A07D62F2-2ED7-48A5-9D3E-210E2BCF3A88}"/>
    <dgm:cxn modelId="{658FDFD8-912B-4891-8B47-7B6DE540B04C}" type="presOf" srcId="{0351AA31-6E14-4B17-BDCB-9568B7A07E5D}" destId="{339EC936-3A44-4392-A213-BE3CDDE2A93A}" srcOrd="0" destOrd="0" presId="urn:microsoft.com/office/officeart/2008/layout/HalfCircleOrganizationChart"/>
    <dgm:cxn modelId="{C3A47EE6-F081-497D-A8B0-FF697AB71F14}" type="presOf" srcId="{0351AA31-6E14-4B17-BDCB-9568B7A07E5D}" destId="{1C4686F0-8255-4D3E-8C23-FF23A17F333D}" srcOrd="1" destOrd="0" presId="urn:microsoft.com/office/officeart/2008/layout/HalfCircleOrganizationChart"/>
    <dgm:cxn modelId="{5FAE15A8-6258-4706-BAB0-88D3E6AF0427}" type="presParOf" srcId="{379A0A6F-144D-45F6-B07B-FCFCDC7B673B}" destId="{92B51482-AC34-4CAC-AFE1-4F2006A68D26}" srcOrd="0" destOrd="0" presId="urn:microsoft.com/office/officeart/2008/layout/HalfCircleOrganizationChart"/>
    <dgm:cxn modelId="{2B1C18B9-FE65-4A08-BBD3-439E580EAE32}" type="presParOf" srcId="{92B51482-AC34-4CAC-AFE1-4F2006A68D26}" destId="{E47AB863-457F-4261-B9D5-2AAB863E39DA}" srcOrd="0" destOrd="0" presId="urn:microsoft.com/office/officeart/2008/layout/HalfCircleOrganizationChart"/>
    <dgm:cxn modelId="{0AF23BE5-25A1-4DB3-9E2A-FDBD6F00D32D}" type="presParOf" srcId="{E47AB863-457F-4261-B9D5-2AAB863E39DA}" destId="{339EC936-3A44-4392-A213-BE3CDDE2A93A}" srcOrd="0" destOrd="0" presId="urn:microsoft.com/office/officeart/2008/layout/HalfCircleOrganizationChart"/>
    <dgm:cxn modelId="{275800B8-395B-4583-BA29-7C81341ECD9B}" type="presParOf" srcId="{E47AB863-457F-4261-B9D5-2AAB863E39DA}" destId="{224CAE1F-A033-436A-80E5-5C7DC62DD5D2}" srcOrd="1" destOrd="0" presId="urn:microsoft.com/office/officeart/2008/layout/HalfCircleOrganizationChart"/>
    <dgm:cxn modelId="{830259EB-6829-472A-B00F-B4C20C8C7732}" type="presParOf" srcId="{E47AB863-457F-4261-B9D5-2AAB863E39DA}" destId="{D83A883B-99CE-449D-A4C6-9B916680D4CE}" srcOrd="2" destOrd="0" presId="urn:microsoft.com/office/officeart/2008/layout/HalfCircleOrganizationChart"/>
    <dgm:cxn modelId="{14C2DE79-4FCE-4A56-9BBC-FE53C11BD0A7}" type="presParOf" srcId="{E47AB863-457F-4261-B9D5-2AAB863E39DA}" destId="{1C4686F0-8255-4D3E-8C23-FF23A17F333D}" srcOrd="3" destOrd="0" presId="urn:microsoft.com/office/officeart/2008/layout/HalfCircleOrganizationChart"/>
    <dgm:cxn modelId="{425580A7-C43F-43B4-BEFC-FF1D8E1F35A0}" type="presParOf" srcId="{92B51482-AC34-4CAC-AFE1-4F2006A68D26}" destId="{19F273D2-1A02-41CD-9DD5-8AF1A5842248}" srcOrd="1" destOrd="0" presId="urn:microsoft.com/office/officeart/2008/layout/HalfCircleOrganizationChart"/>
    <dgm:cxn modelId="{4359F925-4957-4666-8ED7-E30779EACD5E}" type="presParOf" srcId="{19F273D2-1A02-41CD-9DD5-8AF1A5842248}" destId="{7A0A47B2-64D2-46CC-ADA9-0F68CBACAD47}" srcOrd="0" destOrd="0" presId="urn:microsoft.com/office/officeart/2008/layout/HalfCircleOrganizationChart"/>
    <dgm:cxn modelId="{2EBCEB58-A1D9-49F4-8D1F-4F8B06BBA136}" type="presParOf" srcId="{19F273D2-1A02-41CD-9DD5-8AF1A5842248}" destId="{74067911-EC95-45AA-BF44-B6AECCD4B7DD}" srcOrd="1" destOrd="0" presId="urn:microsoft.com/office/officeart/2008/layout/HalfCircleOrganizationChart"/>
    <dgm:cxn modelId="{B41650E8-BF47-417B-9B9F-FE0DA04CBE36}" type="presParOf" srcId="{74067911-EC95-45AA-BF44-B6AECCD4B7DD}" destId="{BBFC6877-55BF-47FA-BC31-7F75EEA73EEF}" srcOrd="0" destOrd="0" presId="urn:microsoft.com/office/officeart/2008/layout/HalfCircleOrganizationChart"/>
    <dgm:cxn modelId="{ADF0A386-9394-41BF-A2E1-C59A7F9609B9}" type="presParOf" srcId="{BBFC6877-55BF-47FA-BC31-7F75EEA73EEF}" destId="{306AD417-35D6-4EAB-8B37-3DB955E8F417}" srcOrd="0" destOrd="0" presId="urn:microsoft.com/office/officeart/2008/layout/HalfCircleOrganizationChart"/>
    <dgm:cxn modelId="{6C53C84A-1021-4896-99BC-53EB8CC24934}" type="presParOf" srcId="{BBFC6877-55BF-47FA-BC31-7F75EEA73EEF}" destId="{6D7B9B0A-B7C7-470A-AB69-884EB441083F}" srcOrd="1" destOrd="0" presId="urn:microsoft.com/office/officeart/2008/layout/HalfCircleOrganizationChart"/>
    <dgm:cxn modelId="{3AC117C7-4326-42B5-9E6E-D284FBF4CD31}" type="presParOf" srcId="{BBFC6877-55BF-47FA-BC31-7F75EEA73EEF}" destId="{B1E365AD-1C3C-45BC-AC8D-E076627EB3D3}" srcOrd="2" destOrd="0" presId="urn:microsoft.com/office/officeart/2008/layout/HalfCircleOrganizationChart"/>
    <dgm:cxn modelId="{9634A350-89E2-4C75-BD0C-ECB0994A34E9}" type="presParOf" srcId="{BBFC6877-55BF-47FA-BC31-7F75EEA73EEF}" destId="{FE1970AC-197B-41AD-8ECA-9B2B0D3255C5}" srcOrd="3" destOrd="0" presId="urn:microsoft.com/office/officeart/2008/layout/HalfCircleOrganizationChart"/>
    <dgm:cxn modelId="{C2B35346-ABC7-4C2D-A32E-5F73D373C2F4}" type="presParOf" srcId="{74067911-EC95-45AA-BF44-B6AECCD4B7DD}" destId="{14B8CECC-90E4-4E34-A302-E6590F781BC2}" srcOrd="1" destOrd="0" presId="urn:microsoft.com/office/officeart/2008/layout/HalfCircleOrganizationChart"/>
    <dgm:cxn modelId="{070FD402-4E8A-4119-A561-E280FAFE1679}" type="presParOf" srcId="{74067911-EC95-45AA-BF44-B6AECCD4B7DD}" destId="{50658B4A-0478-4DFB-B1A8-C35AAB6ED2A7}" srcOrd="2" destOrd="0" presId="urn:microsoft.com/office/officeart/2008/layout/HalfCircleOrganizationChart"/>
    <dgm:cxn modelId="{0AB27A32-DA32-42C0-89E1-6BF41FA89DBA}" type="presParOf" srcId="{19F273D2-1A02-41CD-9DD5-8AF1A5842248}" destId="{6EACC973-D54B-43C9-A890-68F6CB71ADC1}" srcOrd="2" destOrd="0" presId="urn:microsoft.com/office/officeart/2008/layout/HalfCircleOrganizationChart"/>
    <dgm:cxn modelId="{ECED7A58-128D-405F-86A7-710D49060E51}" type="presParOf" srcId="{19F273D2-1A02-41CD-9DD5-8AF1A5842248}" destId="{8187BB99-99F7-4E54-B057-7CADD4675F3D}" srcOrd="3" destOrd="0" presId="urn:microsoft.com/office/officeart/2008/layout/HalfCircleOrganizationChart"/>
    <dgm:cxn modelId="{18FC174B-98E8-412A-8586-577E8FFC842F}" type="presParOf" srcId="{8187BB99-99F7-4E54-B057-7CADD4675F3D}" destId="{2F3477F1-F97F-434C-8DDB-E3646F368835}" srcOrd="0" destOrd="0" presId="urn:microsoft.com/office/officeart/2008/layout/HalfCircleOrganizationChart"/>
    <dgm:cxn modelId="{349AAA09-5887-41D1-80B1-377BF5A03290}" type="presParOf" srcId="{2F3477F1-F97F-434C-8DDB-E3646F368835}" destId="{09C99099-6E31-4E03-BB67-A473A39E3932}" srcOrd="0" destOrd="0" presId="urn:microsoft.com/office/officeart/2008/layout/HalfCircleOrganizationChart"/>
    <dgm:cxn modelId="{28D16C7B-C4D7-4DD1-9152-50433583E981}" type="presParOf" srcId="{2F3477F1-F97F-434C-8DDB-E3646F368835}" destId="{36212EAA-BCE8-4F47-A585-86C7288558F3}" srcOrd="1" destOrd="0" presId="urn:microsoft.com/office/officeart/2008/layout/HalfCircleOrganizationChart"/>
    <dgm:cxn modelId="{189AA0D8-CAAF-4B1D-ACAD-EA8EC4F1B6E0}" type="presParOf" srcId="{2F3477F1-F97F-434C-8DDB-E3646F368835}" destId="{5994207E-7294-49BC-A1C3-27A49DD093ED}" srcOrd="2" destOrd="0" presId="urn:microsoft.com/office/officeart/2008/layout/HalfCircleOrganizationChart"/>
    <dgm:cxn modelId="{C3C30283-F4DC-49B2-92ED-6D5ECBB2F431}" type="presParOf" srcId="{2F3477F1-F97F-434C-8DDB-E3646F368835}" destId="{D61F2280-971C-4962-87C1-87337AE05D8E}" srcOrd="3" destOrd="0" presId="urn:microsoft.com/office/officeart/2008/layout/HalfCircleOrganizationChart"/>
    <dgm:cxn modelId="{0B154C9D-937D-463B-8B2E-5834ACD7A09C}" type="presParOf" srcId="{8187BB99-99F7-4E54-B057-7CADD4675F3D}" destId="{A2D48898-2321-406D-922C-A4898519C641}" srcOrd="1" destOrd="0" presId="urn:microsoft.com/office/officeart/2008/layout/HalfCircleOrganizationChart"/>
    <dgm:cxn modelId="{A5D71A6A-4939-42D8-9E03-E0A6F940078D}" type="presParOf" srcId="{8187BB99-99F7-4E54-B057-7CADD4675F3D}" destId="{610D292F-338A-4F6C-855B-C01DF972DE32}" srcOrd="2" destOrd="0" presId="urn:microsoft.com/office/officeart/2008/layout/HalfCircleOrganizationChart"/>
    <dgm:cxn modelId="{55F7903B-9A95-410A-90D9-7D8A7CC3B3B2}" type="presParOf" srcId="{19F273D2-1A02-41CD-9DD5-8AF1A5842248}" destId="{6A12082F-9797-47D7-8BB2-2FAB4AAF46DA}" srcOrd="4" destOrd="0" presId="urn:microsoft.com/office/officeart/2008/layout/HalfCircleOrganizationChart"/>
    <dgm:cxn modelId="{65F2EFA8-4E10-411D-8719-262A7829205E}" type="presParOf" srcId="{19F273D2-1A02-41CD-9DD5-8AF1A5842248}" destId="{FD172EDE-C31A-4E7B-A1AA-C60BAB3B0ED3}" srcOrd="5" destOrd="0" presId="urn:microsoft.com/office/officeart/2008/layout/HalfCircleOrganizationChart"/>
    <dgm:cxn modelId="{138871D7-EFC9-4F5B-9B4E-4719FA918B07}" type="presParOf" srcId="{FD172EDE-C31A-4E7B-A1AA-C60BAB3B0ED3}" destId="{C865EF3A-5ACB-4710-9945-60062AEF9750}" srcOrd="0" destOrd="0" presId="urn:microsoft.com/office/officeart/2008/layout/HalfCircleOrganizationChart"/>
    <dgm:cxn modelId="{C932A76F-8B6D-4C4F-B13B-947445438984}" type="presParOf" srcId="{C865EF3A-5ACB-4710-9945-60062AEF9750}" destId="{3A053B88-6999-4D59-BCEC-3BA63D2B17FB}" srcOrd="0" destOrd="0" presId="urn:microsoft.com/office/officeart/2008/layout/HalfCircleOrganizationChart"/>
    <dgm:cxn modelId="{9EE1C6A4-F662-40C4-80B7-54B17759A118}" type="presParOf" srcId="{C865EF3A-5ACB-4710-9945-60062AEF9750}" destId="{9584ADBA-0AAF-4E14-90F8-4A7A25689617}" srcOrd="1" destOrd="0" presId="urn:microsoft.com/office/officeart/2008/layout/HalfCircleOrganizationChart"/>
    <dgm:cxn modelId="{F5F53E7E-4226-40A5-9FB7-1ABE1CF619C9}" type="presParOf" srcId="{C865EF3A-5ACB-4710-9945-60062AEF9750}" destId="{A21E94F4-8DB5-48E9-A032-2885F2CDA446}" srcOrd="2" destOrd="0" presId="urn:microsoft.com/office/officeart/2008/layout/HalfCircleOrganizationChart"/>
    <dgm:cxn modelId="{2F6023C4-765A-48EC-AEAE-815C2C65E397}" type="presParOf" srcId="{C865EF3A-5ACB-4710-9945-60062AEF9750}" destId="{33FD31EA-314C-4680-BDE8-039DA78B7350}" srcOrd="3" destOrd="0" presId="urn:microsoft.com/office/officeart/2008/layout/HalfCircleOrganizationChart"/>
    <dgm:cxn modelId="{0947509C-F82C-4B74-BB6E-06C169B3EB27}" type="presParOf" srcId="{FD172EDE-C31A-4E7B-A1AA-C60BAB3B0ED3}" destId="{D5BF8EB6-DD06-420F-A77E-483A3C0BA44B}" srcOrd="1" destOrd="0" presId="urn:microsoft.com/office/officeart/2008/layout/HalfCircleOrganizationChart"/>
    <dgm:cxn modelId="{D762B14D-5755-4549-9896-342E8C4FE207}" type="presParOf" srcId="{FD172EDE-C31A-4E7B-A1AA-C60BAB3B0ED3}" destId="{8418F010-1353-4996-A6DD-3703F6F913D3}" srcOrd="2" destOrd="0" presId="urn:microsoft.com/office/officeart/2008/layout/HalfCircleOrganizationChart"/>
    <dgm:cxn modelId="{80D5977B-6D0D-4C2D-BC89-F4240BF858DA}" type="presParOf" srcId="{92B51482-AC34-4CAC-AFE1-4F2006A68D26}" destId="{1C29AFE6-DEDA-4380-9510-5F40066C180E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07ABC3-251B-49FA-880E-D988D20D82B8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73D6AB-B9A2-4620-B797-B174C1028133}">
      <dgm:prSet phldrT="[Text]" custT="1"/>
      <dgm:spPr/>
      <dgm:t>
        <a:bodyPr/>
        <a:lstStyle/>
        <a:p>
          <a:r>
            <a:rPr lang="en-US" sz="3200" dirty="0"/>
            <a:t>%b/v ; %v/v ; %b/b</a:t>
          </a:r>
        </a:p>
      </dgm:t>
    </dgm:pt>
    <dgm:pt modelId="{9F2E0BCF-9658-4E3C-B9CA-70E3F731960E}" type="parTrans" cxnId="{9554572C-839E-42A6-9AD6-3915CC56A496}">
      <dgm:prSet/>
      <dgm:spPr/>
      <dgm:t>
        <a:bodyPr/>
        <a:lstStyle/>
        <a:p>
          <a:endParaRPr lang="en-US"/>
        </a:p>
      </dgm:t>
    </dgm:pt>
    <dgm:pt modelId="{52379063-426C-4E6E-B69B-EA1BE7A39AB1}" type="sibTrans" cxnId="{9554572C-839E-42A6-9AD6-3915CC56A496}">
      <dgm:prSet/>
      <dgm:spPr/>
      <dgm:t>
        <a:bodyPr/>
        <a:lstStyle/>
        <a:p>
          <a:endParaRPr lang="en-US"/>
        </a:p>
      </dgm:t>
    </dgm:pt>
    <dgm:pt modelId="{54B7DA64-7E7A-47A8-B173-0C68AA81756B}">
      <dgm:prSet phldrT="[Text]" custT="1"/>
      <dgm:spPr/>
      <dgm:t>
        <a:bodyPr/>
        <a:lstStyle/>
        <a:p>
          <a:r>
            <a:rPr lang="en-US" sz="3200" dirty="0"/>
            <a:t>ppm</a:t>
          </a:r>
        </a:p>
      </dgm:t>
    </dgm:pt>
    <dgm:pt modelId="{38E664CA-3D10-4788-B15F-18A35D0AF7EA}" type="parTrans" cxnId="{D5F5EBEC-84AC-482C-A112-DEF28C28D09C}">
      <dgm:prSet/>
      <dgm:spPr/>
      <dgm:t>
        <a:bodyPr/>
        <a:lstStyle/>
        <a:p>
          <a:endParaRPr lang="en-US"/>
        </a:p>
      </dgm:t>
    </dgm:pt>
    <dgm:pt modelId="{1AD63F28-BD17-4EF1-A6E2-A5908B95223B}" type="sibTrans" cxnId="{D5F5EBEC-84AC-482C-A112-DEF28C28D09C}">
      <dgm:prSet/>
      <dgm:spPr/>
      <dgm:t>
        <a:bodyPr/>
        <a:lstStyle/>
        <a:p>
          <a:endParaRPr lang="en-US"/>
        </a:p>
      </dgm:t>
    </dgm:pt>
    <dgm:pt modelId="{25110E1D-F1EB-4063-BE78-CE8CF3143EDC}">
      <dgm:prSet phldrT="[Text]" custT="1"/>
      <dgm:spPr/>
      <dgm:t>
        <a:bodyPr/>
        <a:lstStyle/>
        <a:p>
          <a:r>
            <a:rPr lang="en-US" sz="3200" dirty="0"/>
            <a:t>ppb</a:t>
          </a:r>
        </a:p>
      </dgm:t>
    </dgm:pt>
    <dgm:pt modelId="{AE136C25-3F36-4F1D-8B5B-0AACA5435415}" type="parTrans" cxnId="{23A853A7-A72C-4ADD-80AE-6F52C8F96C2C}">
      <dgm:prSet/>
      <dgm:spPr/>
      <dgm:t>
        <a:bodyPr/>
        <a:lstStyle/>
        <a:p>
          <a:endParaRPr lang="en-US"/>
        </a:p>
      </dgm:t>
    </dgm:pt>
    <dgm:pt modelId="{DC6730E7-7840-46B5-96E6-0F58BD1C5003}" type="sibTrans" cxnId="{23A853A7-A72C-4ADD-80AE-6F52C8F96C2C}">
      <dgm:prSet/>
      <dgm:spPr/>
      <dgm:t>
        <a:bodyPr/>
        <a:lstStyle/>
        <a:p>
          <a:endParaRPr lang="en-US"/>
        </a:p>
      </dgm:t>
    </dgm:pt>
    <dgm:pt modelId="{C60C792C-BBF7-43FF-BC48-267EB467833A}">
      <dgm:prSet phldrT="[Text]" custT="1"/>
      <dgm:spPr/>
      <dgm:t>
        <a:bodyPr/>
        <a:lstStyle/>
        <a:p>
          <a:r>
            <a:rPr lang="en-US" sz="3200" dirty="0"/>
            <a:t>ppt</a:t>
          </a:r>
        </a:p>
      </dgm:t>
    </dgm:pt>
    <dgm:pt modelId="{DF792246-4A67-4591-BB91-E203013AFD0B}" type="parTrans" cxnId="{A375950E-D804-4B6C-B9EB-9D2E41E3079E}">
      <dgm:prSet/>
      <dgm:spPr/>
      <dgm:t>
        <a:bodyPr/>
        <a:lstStyle/>
        <a:p>
          <a:endParaRPr lang="en-US"/>
        </a:p>
      </dgm:t>
    </dgm:pt>
    <dgm:pt modelId="{AC33C95E-1A17-48AE-936B-505DBE2388B9}" type="sibTrans" cxnId="{A375950E-D804-4B6C-B9EB-9D2E41E3079E}">
      <dgm:prSet/>
      <dgm:spPr/>
      <dgm:t>
        <a:bodyPr/>
        <a:lstStyle/>
        <a:p>
          <a:endParaRPr lang="en-US"/>
        </a:p>
      </dgm:t>
    </dgm:pt>
    <dgm:pt modelId="{B0C5F9E9-8108-4CAD-9037-FE45AF94B1C9}" type="pres">
      <dgm:prSet presAssocID="{EA07ABC3-251B-49FA-880E-D988D20D82B8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B6D6A92-FFD3-49C4-872A-4638963594E3}" type="pres">
      <dgm:prSet presAssocID="{8A73D6AB-B9A2-4620-B797-B174C1028133}" presName="root1" presStyleCnt="0"/>
      <dgm:spPr/>
    </dgm:pt>
    <dgm:pt modelId="{E60518BD-DE98-44D2-B917-B7C74F98E5BC}" type="pres">
      <dgm:prSet presAssocID="{8A73D6AB-B9A2-4620-B797-B174C1028133}" presName="LevelOneTextNode" presStyleLbl="node0" presStyleIdx="0" presStyleCnt="1">
        <dgm:presLayoutVars>
          <dgm:chPref val="3"/>
        </dgm:presLayoutVars>
      </dgm:prSet>
      <dgm:spPr/>
    </dgm:pt>
    <dgm:pt modelId="{37FC9DA5-2D3A-4D31-9DB1-5C7D78F1D332}" type="pres">
      <dgm:prSet presAssocID="{8A73D6AB-B9A2-4620-B797-B174C1028133}" presName="level2hierChild" presStyleCnt="0"/>
      <dgm:spPr/>
    </dgm:pt>
    <dgm:pt modelId="{9EFB6D58-AEE8-445B-A6DE-652B29CC340A}" type="pres">
      <dgm:prSet presAssocID="{38E664CA-3D10-4788-B15F-18A35D0AF7EA}" presName="conn2-1" presStyleLbl="parChTrans1D2" presStyleIdx="0" presStyleCnt="3"/>
      <dgm:spPr/>
    </dgm:pt>
    <dgm:pt modelId="{C7BFB6EB-8678-4802-9D0E-CBEBDA27686A}" type="pres">
      <dgm:prSet presAssocID="{38E664CA-3D10-4788-B15F-18A35D0AF7EA}" presName="connTx" presStyleLbl="parChTrans1D2" presStyleIdx="0" presStyleCnt="3"/>
      <dgm:spPr/>
    </dgm:pt>
    <dgm:pt modelId="{7514BABE-DBD5-4B74-ACF2-C963B80980FE}" type="pres">
      <dgm:prSet presAssocID="{54B7DA64-7E7A-47A8-B173-0C68AA81756B}" presName="root2" presStyleCnt="0"/>
      <dgm:spPr/>
    </dgm:pt>
    <dgm:pt modelId="{DD9394E5-5451-4639-9648-E0F1B3F6B5DA}" type="pres">
      <dgm:prSet presAssocID="{54B7DA64-7E7A-47A8-B173-0C68AA81756B}" presName="LevelTwoTextNode" presStyleLbl="node2" presStyleIdx="0" presStyleCnt="3">
        <dgm:presLayoutVars>
          <dgm:chPref val="3"/>
        </dgm:presLayoutVars>
      </dgm:prSet>
      <dgm:spPr/>
    </dgm:pt>
    <dgm:pt modelId="{B7AC5DB3-E359-41CA-8963-3A388D6F7FCB}" type="pres">
      <dgm:prSet presAssocID="{54B7DA64-7E7A-47A8-B173-0C68AA81756B}" presName="level3hierChild" presStyleCnt="0"/>
      <dgm:spPr/>
    </dgm:pt>
    <dgm:pt modelId="{E71928EF-B822-473D-B07F-EC067AAF4D5A}" type="pres">
      <dgm:prSet presAssocID="{AE136C25-3F36-4F1D-8B5B-0AACA5435415}" presName="conn2-1" presStyleLbl="parChTrans1D2" presStyleIdx="1" presStyleCnt="3"/>
      <dgm:spPr/>
    </dgm:pt>
    <dgm:pt modelId="{A23574EF-0A5B-4391-8178-FF332CBF635A}" type="pres">
      <dgm:prSet presAssocID="{AE136C25-3F36-4F1D-8B5B-0AACA5435415}" presName="connTx" presStyleLbl="parChTrans1D2" presStyleIdx="1" presStyleCnt="3"/>
      <dgm:spPr/>
    </dgm:pt>
    <dgm:pt modelId="{EBA3E004-ABB9-4782-9020-796312006E8A}" type="pres">
      <dgm:prSet presAssocID="{25110E1D-F1EB-4063-BE78-CE8CF3143EDC}" presName="root2" presStyleCnt="0"/>
      <dgm:spPr/>
    </dgm:pt>
    <dgm:pt modelId="{1D3F3BB5-C1ED-46C0-9528-081FE4439F1D}" type="pres">
      <dgm:prSet presAssocID="{25110E1D-F1EB-4063-BE78-CE8CF3143EDC}" presName="LevelTwoTextNode" presStyleLbl="node2" presStyleIdx="1" presStyleCnt="3">
        <dgm:presLayoutVars>
          <dgm:chPref val="3"/>
        </dgm:presLayoutVars>
      </dgm:prSet>
      <dgm:spPr/>
    </dgm:pt>
    <dgm:pt modelId="{785FEDB1-054B-4EB1-A4FC-4D47A184BC6F}" type="pres">
      <dgm:prSet presAssocID="{25110E1D-F1EB-4063-BE78-CE8CF3143EDC}" presName="level3hierChild" presStyleCnt="0"/>
      <dgm:spPr/>
    </dgm:pt>
    <dgm:pt modelId="{3DF6D2D3-724D-461E-8918-A7BE4DE8921C}" type="pres">
      <dgm:prSet presAssocID="{DF792246-4A67-4591-BB91-E203013AFD0B}" presName="conn2-1" presStyleLbl="parChTrans1D2" presStyleIdx="2" presStyleCnt="3"/>
      <dgm:spPr/>
    </dgm:pt>
    <dgm:pt modelId="{D1CE473F-8B04-4441-8542-0202668003B9}" type="pres">
      <dgm:prSet presAssocID="{DF792246-4A67-4591-BB91-E203013AFD0B}" presName="connTx" presStyleLbl="parChTrans1D2" presStyleIdx="2" presStyleCnt="3"/>
      <dgm:spPr/>
    </dgm:pt>
    <dgm:pt modelId="{8F9C3084-B8FE-4711-9100-BDF964E64A11}" type="pres">
      <dgm:prSet presAssocID="{C60C792C-BBF7-43FF-BC48-267EB467833A}" presName="root2" presStyleCnt="0"/>
      <dgm:spPr/>
    </dgm:pt>
    <dgm:pt modelId="{0927F894-2DEB-4A57-B12A-ED52FCE084CE}" type="pres">
      <dgm:prSet presAssocID="{C60C792C-BBF7-43FF-BC48-267EB467833A}" presName="LevelTwoTextNode" presStyleLbl="node2" presStyleIdx="2" presStyleCnt="3">
        <dgm:presLayoutVars>
          <dgm:chPref val="3"/>
        </dgm:presLayoutVars>
      </dgm:prSet>
      <dgm:spPr/>
    </dgm:pt>
    <dgm:pt modelId="{81499565-8E5E-425D-9391-EC6A1B621224}" type="pres">
      <dgm:prSet presAssocID="{C60C792C-BBF7-43FF-BC48-267EB467833A}" presName="level3hierChild" presStyleCnt="0"/>
      <dgm:spPr/>
    </dgm:pt>
  </dgm:ptLst>
  <dgm:cxnLst>
    <dgm:cxn modelId="{A375950E-D804-4B6C-B9EB-9D2E41E3079E}" srcId="{8A73D6AB-B9A2-4620-B797-B174C1028133}" destId="{C60C792C-BBF7-43FF-BC48-267EB467833A}" srcOrd="2" destOrd="0" parTransId="{DF792246-4A67-4591-BB91-E203013AFD0B}" sibTransId="{AC33C95E-1A17-48AE-936B-505DBE2388B9}"/>
    <dgm:cxn modelId="{9554572C-839E-42A6-9AD6-3915CC56A496}" srcId="{EA07ABC3-251B-49FA-880E-D988D20D82B8}" destId="{8A73D6AB-B9A2-4620-B797-B174C1028133}" srcOrd="0" destOrd="0" parTransId="{9F2E0BCF-9658-4E3C-B9CA-70E3F731960E}" sibTransId="{52379063-426C-4E6E-B69B-EA1BE7A39AB1}"/>
    <dgm:cxn modelId="{E6EA5C47-0B7F-492B-90B1-E65099B05ECF}" type="presOf" srcId="{AE136C25-3F36-4F1D-8B5B-0AACA5435415}" destId="{A23574EF-0A5B-4391-8178-FF332CBF635A}" srcOrd="1" destOrd="0" presId="urn:microsoft.com/office/officeart/2008/layout/HorizontalMultiLevelHierarchy"/>
    <dgm:cxn modelId="{CEE18A4A-170E-4D26-81EF-15D4481883D9}" type="presOf" srcId="{C60C792C-BBF7-43FF-BC48-267EB467833A}" destId="{0927F894-2DEB-4A57-B12A-ED52FCE084CE}" srcOrd="0" destOrd="0" presId="urn:microsoft.com/office/officeart/2008/layout/HorizontalMultiLevelHierarchy"/>
    <dgm:cxn modelId="{6C830193-7BA5-4F65-9D45-623CF8AE91A4}" type="presOf" srcId="{25110E1D-F1EB-4063-BE78-CE8CF3143EDC}" destId="{1D3F3BB5-C1ED-46C0-9528-081FE4439F1D}" srcOrd="0" destOrd="0" presId="urn:microsoft.com/office/officeart/2008/layout/HorizontalMultiLevelHierarchy"/>
    <dgm:cxn modelId="{5C5C8296-2D0C-417C-AA49-D0B15E70A730}" type="presOf" srcId="{38E664CA-3D10-4788-B15F-18A35D0AF7EA}" destId="{9EFB6D58-AEE8-445B-A6DE-652B29CC340A}" srcOrd="0" destOrd="0" presId="urn:microsoft.com/office/officeart/2008/layout/HorizontalMultiLevelHierarchy"/>
    <dgm:cxn modelId="{5539F896-2FF2-4C33-950C-A16097EB3B3E}" type="presOf" srcId="{8A73D6AB-B9A2-4620-B797-B174C1028133}" destId="{E60518BD-DE98-44D2-B917-B7C74F98E5BC}" srcOrd="0" destOrd="0" presId="urn:microsoft.com/office/officeart/2008/layout/HorizontalMultiLevelHierarchy"/>
    <dgm:cxn modelId="{23A853A7-A72C-4ADD-80AE-6F52C8F96C2C}" srcId="{8A73D6AB-B9A2-4620-B797-B174C1028133}" destId="{25110E1D-F1EB-4063-BE78-CE8CF3143EDC}" srcOrd="1" destOrd="0" parTransId="{AE136C25-3F36-4F1D-8B5B-0AACA5435415}" sibTransId="{DC6730E7-7840-46B5-96E6-0F58BD1C5003}"/>
    <dgm:cxn modelId="{74560EAE-3C2C-4AD6-BD82-F0860AFC72C4}" type="presOf" srcId="{54B7DA64-7E7A-47A8-B173-0C68AA81756B}" destId="{DD9394E5-5451-4639-9648-E0F1B3F6B5DA}" srcOrd="0" destOrd="0" presId="urn:microsoft.com/office/officeart/2008/layout/HorizontalMultiLevelHierarchy"/>
    <dgm:cxn modelId="{D0A7AFBD-BBCF-4A5A-A582-10CA52C42697}" type="presOf" srcId="{AE136C25-3F36-4F1D-8B5B-0AACA5435415}" destId="{E71928EF-B822-473D-B07F-EC067AAF4D5A}" srcOrd="0" destOrd="0" presId="urn:microsoft.com/office/officeart/2008/layout/HorizontalMultiLevelHierarchy"/>
    <dgm:cxn modelId="{B9797EC7-AD69-4DFC-A42D-D0584F35B22F}" type="presOf" srcId="{DF792246-4A67-4591-BB91-E203013AFD0B}" destId="{D1CE473F-8B04-4441-8542-0202668003B9}" srcOrd="1" destOrd="0" presId="urn:microsoft.com/office/officeart/2008/layout/HorizontalMultiLevelHierarchy"/>
    <dgm:cxn modelId="{365EBBD7-3D12-440B-A176-73A78A72CBFF}" type="presOf" srcId="{DF792246-4A67-4591-BB91-E203013AFD0B}" destId="{3DF6D2D3-724D-461E-8918-A7BE4DE8921C}" srcOrd="0" destOrd="0" presId="urn:microsoft.com/office/officeart/2008/layout/HorizontalMultiLevelHierarchy"/>
    <dgm:cxn modelId="{D5F5EBEC-84AC-482C-A112-DEF28C28D09C}" srcId="{8A73D6AB-B9A2-4620-B797-B174C1028133}" destId="{54B7DA64-7E7A-47A8-B173-0C68AA81756B}" srcOrd="0" destOrd="0" parTransId="{38E664CA-3D10-4788-B15F-18A35D0AF7EA}" sibTransId="{1AD63F28-BD17-4EF1-A6E2-A5908B95223B}"/>
    <dgm:cxn modelId="{BD7B7CF1-DD53-420C-8994-1F1E1DDF42E7}" type="presOf" srcId="{38E664CA-3D10-4788-B15F-18A35D0AF7EA}" destId="{C7BFB6EB-8678-4802-9D0E-CBEBDA27686A}" srcOrd="1" destOrd="0" presId="urn:microsoft.com/office/officeart/2008/layout/HorizontalMultiLevelHierarchy"/>
    <dgm:cxn modelId="{C82296F4-47E4-4D04-91C8-0D4B15E35A43}" type="presOf" srcId="{EA07ABC3-251B-49FA-880E-D988D20D82B8}" destId="{B0C5F9E9-8108-4CAD-9037-FE45AF94B1C9}" srcOrd="0" destOrd="0" presId="urn:microsoft.com/office/officeart/2008/layout/HorizontalMultiLevelHierarchy"/>
    <dgm:cxn modelId="{14541704-091C-4074-997C-DDB2E2DDC823}" type="presParOf" srcId="{B0C5F9E9-8108-4CAD-9037-FE45AF94B1C9}" destId="{9B6D6A92-FFD3-49C4-872A-4638963594E3}" srcOrd="0" destOrd="0" presId="urn:microsoft.com/office/officeart/2008/layout/HorizontalMultiLevelHierarchy"/>
    <dgm:cxn modelId="{AB2CB472-66A5-4775-81BA-E0CFF0EB712C}" type="presParOf" srcId="{9B6D6A92-FFD3-49C4-872A-4638963594E3}" destId="{E60518BD-DE98-44D2-B917-B7C74F98E5BC}" srcOrd="0" destOrd="0" presId="urn:microsoft.com/office/officeart/2008/layout/HorizontalMultiLevelHierarchy"/>
    <dgm:cxn modelId="{270047D0-5FB9-4F7F-B2E1-04F3E28FAD78}" type="presParOf" srcId="{9B6D6A92-FFD3-49C4-872A-4638963594E3}" destId="{37FC9DA5-2D3A-4D31-9DB1-5C7D78F1D332}" srcOrd="1" destOrd="0" presId="urn:microsoft.com/office/officeart/2008/layout/HorizontalMultiLevelHierarchy"/>
    <dgm:cxn modelId="{D84FF9AB-EFC7-4F1E-B210-DD94A3144170}" type="presParOf" srcId="{37FC9DA5-2D3A-4D31-9DB1-5C7D78F1D332}" destId="{9EFB6D58-AEE8-445B-A6DE-652B29CC340A}" srcOrd="0" destOrd="0" presId="urn:microsoft.com/office/officeart/2008/layout/HorizontalMultiLevelHierarchy"/>
    <dgm:cxn modelId="{8EBD9B29-7D2A-48AB-A91A-A944458D3A87}" type="presParOf" srcId="{9EFB6D58-AEE8-445B-A6DE-652B29CC340A}" destId="{C7BFB6EB-8678-4802-9D0E-CBEBDA27686A}" srcOrd="0" destOrd="0" presId="urn:microsoft.com/office/officeart/2008/layout/HorizontalMultiLevelHierarchy"/>
    <dgm:cxn modelId="{D5D61DD1-9A51-49AE-8226-B8DA925A1E22}" type="presParOf" srcId="{37FC9DA5-2D3A-4D31-9DB1-5C7D78F1D332}" destId="{7514BABE-DBD5-4B74-ACF2-C963B80980FE}" srcOrd="1" destOrd="0" presId="urn:microsoft.com/office/officeart/2008/layout/HorizontalMultiLevelHierarchy"/>
    <dgm:cxn modelId="{4F6F365B-FE4E-46E1-B836-F124FC4446C6}" type="presParOf" srcId="{7514BABE-DBD5-4B74-ACF2-C963B80980FE}" destId="{DD9394E5-5451-4639-9648-E0F1B3F6B5DA}" srcOrd="0" destOrd="0" presId="urn:microsoft.com/office/officeart/2008/layout/HorizontalMultiLevelHierarchy"/>
    <dgm:cxn modelId="{9F15E061-F51E-491C-ADCD-D2A026094965}" type="presParOf" srcId="{7514BABE-DBD5-4B74-ACF2-C963B80980FE}" destId="{B7AC5DB3-E359-41CA-8963-3A388D6F7FCB}" srcOrd="1" destOrd="0" presId="urn:microsoft.com/office/officeart/2008/layout/HorizontalMultiLevelHierarchy"/>
    <dgm:cxn modelId="{CDFA911B-D2C8-4377-B1CD-FEC3F13E7A6C}" type="presParOf" srcId="{37FC9DA5-2D3A-4D31-9DB1-5C7D78F1D332}" destId="{E71928EF-B822-473D-B07F-EC067AAF4D5A}" srcOrd="2" destOrd="0" presId="urn:microsoft.com/office/officeart/2008/layout/HorizontalMultiLevelHierarchy"/>
    <dgm:cxn modelId="{3374C7A6-45C6-4CE9-BF66-DB7CB4E633A7}" type="presParOf" srcId="{E71928EF-B822-473D-B07F-EC067AAF4D5A}" destId="{A23574EF-0A5B-4391-8178-FF332CBF635A}" srcOrd="0" destOrd="0" presId="urn:microsoft.com/office/officeart/2008/layout/HorizontalMultiLevelHierarchy"/>
    <dgm:cxn modelId="{8FC6EDCC-5476-4019-A4B2-885942FD1280}" type="presParOf" srcId="{37FC9DA5-2D3A-4D31-9DB1-5C7D78F1D332}" destId="{EBA3E004-ABB9-4782-9020-796312006E8A}" srcOrd="3" destOrd="0" presId="urn:microsoft.com/office/officeart/2008/layout/HorizontalMultiLevelHierarchy"/>
    <dgm:cxn modelId="{AD744CEB-8EC6-407C-9635-4C1C3D26C2DB}" type="presParOf" srcId="{EBA3E004-ABB9-4782-9020-796312006E8A}" destId="{1D3F3BB5-C1ED-46C0-9528-081FE4439F1D}" srcOrd="0" destOrd="0" presId="urn:microsoft.com/office/officeart/2008/layout/HorizontalMultiLevelHierarchy"/>
    <dgm:cxn modelId="{245F2B75-AB22-4E4C-991A-235C30200311}" type="presParOf" srcId="{EBA3E004-ABB9-4782-9020-796312006E8A}" destId="{785FEDB1-054B-4EB1-A4FC-4D47A184BC6F}" srcOrd="1" destOrd="0" presId="urn:microsoft.com/office/officeart/2008/layout/HorizontalMultiLevelHierarchy"/>
    <dgm:cxn modelId="{258F7549-0A83-4B4C-92FA-886EDEBCEA84}" type="presParOf" srcId="{37FC9DA5-2D3A-4D31-9DB1-5C7D78F1D332}" destId="{3DF6D2D3-724D-461E-8918-A7BE4DE8921C}" srcOrd="4" destOrd="0" presId="urn:microsoft.com/office/officeart/2008/layout/HorizontalMultiLevelHierarchy"/>
    <dgm:cxn modelId="{93EE610D-525B-44FF-84C8-F5B83BB41B2E}" type="presParOf" srcId="{3DF6D2D3-724D-461E-8918-A7BE4DE8921C}" destId="{D1CE473F-8B04-4441-8542-0202668003B9}" srcOrd="0" destOrd="0" presId="urn:microsoft.com/office/officeart/2008/layout/HorizontalMultiLevelHierarchy"/>
    <dgm:cxn modelId="{81CFA7D2-AD6C-4054-8974-C281F2E75199}" type="presParOf" srcId="{37FC9DA5-2D3A-4D31-9DB1-5C7D78F1D332}" destId="{8F9C3084-B8FE-4711-9100-BDF964E64A11}" srcOrd="5" destOrd="0" presId="urn:microsoft.com/office/officeart/2008/layout/HorizontalMultiLevelHierarchy"/>
    <dgm:cxn modelId="{FAF1FBC2-AFB3-4725-98E0-A5034FADBCB2}" type="presParOf" srcId="{8F9C3084-B8FE-4711-9100-BDF964E64A11}" destId="{0927F894-2DEB-4A57-B12A-ED52FCE084CE}" srcOrd="0" destOrd="0" presId="urn:microsoft.com/office/officeart/2008/layout/HorizontalMultiLevelHierarchy"/>
    <dgm:cxn modelId="{F343A433-AAFB-4E8F-9502-95BBF8C2FE83}" type="presParOf" srcId="{8F9C3084-B8FE-4711-9100-BDF964E64A11}" destId="{81499565-8E5E-425D-9391-EC6A1B62122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12082F-9797-47D7-8BB2-2FAB4AAF46DA}">
      <dsp:nvSpPr>
        <dsp:cNvPr id="0" name=""/>
        <dsp:cNvSpPr/>
      </dsp:nvSpPr>
      <dsp:spPr>
        <a:xfrm>
          <a:off x="4252119" y="2024940"/>
          <a:ext cx="3008405" cy="5221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1059"/>
              </a:lnTo>
              <a:lnTo>
                <a:pt x="3008405" y="261059"/>
              </a:lnTo>
              <a:lnTo>
                <a:pt x="3008405" y="522119"/>
              </a:lnTo>
            </a:path>
          </a:pathLst>
        </a:cu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ACC973-D54B-43C9-A890-68F6CB71ADC1}">
      <dsp:nvSpPr>
        <dsp:cNvPr id="0" name=""/>
        <dsp:cNvSpPr/>
      </dsp:nvSpPr>
      <dsp:spPr>
        <a:xfrm>
          <a:off x="4206399" y="2024940"/>
          <a:ext cx="91440" cy="5221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22119"/>
              </a:lnTo>
            </a:path>
          </a:pathLst>
        </a:cu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0A47B2-64D2-46CC-ADA9-0F68CBACAD47}">
      <dsp:nvSpPr>
        <dsp:cNvPr id="0" name=""/>
        <dsp:cNvSpPr/>
      </dsp:nvSpPr>
      <dsp:spPr>
        <a:xfrm>
          <a:off x="1243713" y="2024940"/>
          <a:ext cx="3008405" cy="522119"/>
        </a:xfrm>
        <a:custGeom>
          <a:avLst/>
          <a:gdLst/>
          <a:ahLst/>
          <a:cxnLst/>
          <a:rect l="0" t="0" r="0" b="0"/>
          <a:pathLst>
            <a:path>
              <a:moveTo>
                <a:pt x="3008405" y="0"/>
              </a:moveTo>
              <a:lnTo>
                <a:pt x="3008405" y="261059"/>
              </a:lnTo>
              <a:lnTo>
                <a:pt x="0" y="261059"/>
              </a:lnTo>
              <a:lnTo>
                <a:pt x="0" y="522119"/>
              </a:lnTo>
            </a:path>
          </a:pathLst>
        </a:cu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4CAE1F-A033-436A-80E5-5C7DC62DD5D2}">
      <dsp:nvSpPr>
        <dsp:cNvPr id="0" name=""/>
        <dsp:cNvSpPr/>
      </dsp:nvSpPr>
      <dsp:spPr>
        <a:xfrm>
          <a:off x="3630547" y="781797"/>
          <a:ext cx="1243142" cy="1243142"/>
        </a:xfrm>
        <a:prstGeom prst="arc">
          <a:avLst>
            <a:gd name="adj1" fmla="val 13200000"/>
            <a:gd name="adj2" fmla="val 19200000"/>
          </a:avLst>
        </a:pr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3A883B-99CE-449D-A4C6-9B916680D4CE}">
      <dsp:nvSpPr>
        <dsp:cNvPr id="0" name=""/>
        <dsp:cNvSpPr/>
      </dsp:nvSpPr>
      <dsp:spPr>
        <a:xfrm>
          <a:off x="3630547" y="781797"/>
          <a:ext cx="1243142" cy="1243142"/>
        </a:xfrm>
        <a:prstGeom prst="arc">
          <a:avLst>
            <a:gd name="adj1" fmla="val 2400000"/>
            <a:gd name="adj2" fmla="val 8400000"/>
          </a:avLst>
        </a:pr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9EC936-3A44-4392-A213-BE3CDDE2A93A}">
      <dsp:nvSpPr>
        <dsp:cNvPr id="0" name=""/>
        <dsp:cNvSpPr/>
      </dsp:nvSpPr>
      <dsp:spPr>
        <a:xfrm>
          <a:off x="3008976" y="1005563"/>
          <a:ext cx="2486285" cy="795611"/>
        </a:xfrm>
        <a:prstGeom prst="rect">
          <a:avLst/>
        </a:prstGeom>
        <a:noFill/>
        <a:ln w="11429" cap="flat" cmpd="sng" algn="ctr">
          <a:noFill/>
          <a:prstDash val="sysDash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 err="1"/>
            <a:t>Persen</a:t>
          </a:r>
          <a:r>
            <a:rPr lang="en-US" sz="5500" kern="1200" dirty="0"/>
            <a:t> </a:t>
          </a:r>
        </a:p>
      </dsp:txBody>
      <dsp:txXfrm>
        <a:off x="3008976" y="1005563"/>
        <a:ext cx="2486285" cy="795611"/>
      </dsp:txXfrm>
    </dsp:sp>
    <dsp:sp modelId="{6D7B9B0A-B7C7-470A-AB69-884EB441083F}">
      <dsp:nvSpPr>
        <dsp:cNvPr id="0" name=""/>
        <dsp:cNvSpPr/>
      </dsp:nvSpPr>
      <dsp:spPr>
        <a:xfrm>
          <a:off x="622142" y="2547059"/>
          <a:ext cx="1243142" cy="1243142"/>
        </a:xfrm>
        <a:prstGeom prst="arc">
          <a:avLst>
            <a:gd name="adj1" fmla="val 13200000"/>
            <a:gd name="adj2" fmla="val 19200000"/>
          </a:avLst>
        </a:pr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E365AD-1C3C-45BC-AC8D-E076627EB3D3}">
      <dsp:nvSpPr>
        <dsp:cNvPr id="0" name=""/>
        <dsp:cNvSpPr/>
      </dsp:nvSpPr>
      <dsp:spPr>
        <a:xfrm>
          <a:off x="622142" y="2547059"/>
          <a:ext cx="1243142" cy="1243142"/>
        </a:xfrm>
        <a:prstGeom prst="arc">
          <a:avLst>
            <a:gd name="adj1" fmla="val 2400000"/>
            <a:gd name="adj2" fmla="val 8400000"/>
          </a:avLst>
        </a:pr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6AD417-35D6-4EAB-8B37-3DB955E8F417}">
      <dsp:nvSpPr>
        <dsp:cNvPr id="0" name=""/>
        <dsp:cNvSpPr/>
      </dsp:nvSpPr>
      <dsp:spPr>
        <a:xfrm>
          <a:off x="570" y="2770825"/>
          <a:ext cx="2486285" cy="795611"/>
        </a:xfrm>
        <a:prstGeom prst="rect">
          <a:avLst/>
        </a:prstGeom>
        <a:noFill/>
        <a:ln w="11429" cap="flat" cmpd="sng" algn="ctr">
          <a:noFill/>
          <a:prstDash val="sysDash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b/v</a:t>
          </a:r>
        </a:p>
      </dsp:txBody>
      <dsp:txXfrm>
        <a:off x="570" y="2770825"/>
        <a:ext cx="2486285" cy="795611"/>
      </dsp:txXfrm>
    </dsp:sp>
    <dsp:sp modelId="{36212EAA-BCE8-4F47-A585-86C7288558F3}">
      <dsp:nvSpPr>
        <dsp:cNvPr id="0" name=""/>
        <dsp:cNvSpPr/>
      </dsp:nvSpPr>
      <dsp:spPr>
        <a:xfrm>
          <a:off x="3630547" y="2547059"/>
          <a:ext cx="1243142" cy="1243142"/>
        </a:xfrm>
        <a:prstGeom prst="arc">
          <a:avLst>
            <a:gd name="adj1" fmla="val 13200000"/>
            <a:gd name="adj2" fmla="val 19200000"/>
          </a:avLst>
        </a:pr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94207E-7294-49BC-A1C3-27A49DD093ED}">
      <dsp:nvSpPr>
        <dsp:cNvPr id="0" name=""/>
        <dsp:cNvSpPr/>
      </dsp:nvSpPr>
      <dsp:spPr>
        <a:xfrm>
          <a:off x="3630547" y="2547059"/>
          <a:ext cx="1243142" cy="1243142"/>
        </a:xfrm>
        <a:prstGeom prst="arc">
          <a:avLst>
            <a:gd name="adj1" fmla="val 2400000"/>
            <a:gd name="adj2" fmla="val 8400000"/>
          </a:avLst>
        </a:pr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C99099-6E31-4E03-BB67-A473A39E3932}">
      <dsp:nvSpPr>
        <dsp:cNvPr id="0" name=""/>
        <dsp:cNvSpPr/>
      </dsp:nvSpPr>
      <dsp:spPr>
        <a:xfrm>
          <a:off x="3008976" y="2770825"/>
          <a:ext cx="2486285" cy="795611"/>
        </a:xfrm>
        <a:prstGeom prst="rect">
          <a:avLst/>
        </a:prstGeom>
        <a:noFill/>
        <a:ln w="11429" cap="flat" cmpd="sng" algn="ctr">
          <a:noFill/>
          <a:prstDash val="sysDash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v/v</a:t>
          </a:r>
        </a:p>
      </dsp:txBody>
      <dsp:txXfrm>
        <a:off x="3008976" y="2770825"/>
        <a:ext cx="2486285" cy="795611"/>
      </dsp:txXfrm>
    </dsp:sp>
    <dsp:sp modelId="{9584ADBA-0AAF-4E14-90F8-4A7A25689617}">
      <dsp:nvSpPr>
        <dsp:cNvPr id="0" name=""/>
        <dsp:cNvSpPr/>
      </dsp:nvSpPr>
      <dsp:spPr>
        <a:xfrm>
          <a:off x="6638952" y="2547059"/>
          <a:ext cx="1243142" cy="1243142"/>
        </a:xfrm>
        <a:prstGeom prst="arc">
          <a:avLst>
            <a:gd name="adj1" fmla="val 13200000"/>
            <a:gd name="adj2" fmla="val 19200000"/>
          </a:avLst>
        </a:pr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1E94F4-8DB5-48E9-A032-2885F2CDA446}">
      <dsp:nvSpPr>
        <dsp:cNvPr id="0" name=""/>
        <dsp:cNvSpPr/>
      </dsp:nvSpPr>
      <dsp:spPr>
        <a:xfrm>
          <a:off x="6638952" y="2547059"/>
          <a:ext cx="1243142" cy="1243142"/>
        </a:xfrm>
        <a:prstGeom prst="arc">
          <a:avLst>
            <a:gd name="adj1" fmla="val 2400000"/>
            <a:gd name="adj2" fmla="val 8400000"/>
          </a:avLst>
        </a:pr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053B88-6999-4D59-BCEC-3BA63D2B17FB}">
      <dsp:nvSpPr>
        <dsp:cNvPr id="0" name=""/>
        <dsp:cNvSpPr/>
      </dsp:nvSpPr>
      <dsp:spPr>
        <a:xfrm>
          <a:off x="6017381" y="2770825"/>
          <a:ext cx="2486285" cy="795611"/>
        </a:xfrm>
        <a:prstGeom prst="rect">
          <a:avLst/>
        </a:prstGeom>
        <a:noFill/>
        <a:ln w="11429" cap="flat" cmpd="sng" algn="ctr">
          <a:noFill/>
          <a:prstDash val="sysDash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b/b</a:t>
          </a:r>
        </a:p>
      </dsp:txBody>
      <dsp:txXfrm>
        <a:off x="6017381" y="2770825"/>
        <a:ext cx="2486285" cy="7956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F6D2D3-724D-461E-8918-A7BE4DE8921C}">
      <dsp:nvSpPr>
        <dsp:cNvPr id="0" name=""/>
        <dsp:cNvSpPr/>
      </dsp:nvSpPr>
      <dsp:spPr>
        <a:xfrm>
          <a:off x="696159" y="2286000"/>
          <a:ext cx="455771" cy="868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7885" y="0"/>
              </a:lnTo>
              <a:lnTo>
                <a:pt x="227885" y="868467"/>
              </a:lnTo>
              <a:lnTo>
                <a:pt x="455771" y="868467"/>
              </a:lnTo>
            </a:path>
          </a:pathLst>
        </a:cu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99525" y="2695714"/>
        <a:ext cx="49039" cy="49039"/>
      </dsp:txXfrm>
    </dsp:sp>
    <dsp:sp modelId="{E71928EF-B822-473D-B07F-EC067AAF4D5A}">
      <dsp:nvSpPr>
        <dsp:cNvPr id="0" name=""/>
        <dsp:cNvSpPr/>
      </dsp:nvSpPr>
      <dsp:spPr>
        <a:xfrm>
          <a:off x="696159" y="2240280"/>
          <a:ext cx="4557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5771" y="45720"/>
              </a:lnTo>
            </a:path>
          </a:pathLst>
        </a:cu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912650" y="2274605"/>
        <a:ext cx="22788" cy="22788"/>
      </dsp:txXfrm>
    </dsp:sp>
    <dsp:sp modelId="{9EFB6D58-AEE8-445B-A6DE-652B29CC340A}">
      <dsp:nvSpPr>
        <dsp:cNvPr id="0" name=""/>
        <dsp:cNvSpPr/>
      </dsp:nvSpPr>
      <dsp:spPr>
        <a:xfrm>
          <a:off x="696159" y="1417532"/>
          <a:ext cx="455771" cy="868467"/>
        </a:xfrm>
        <a:custGeom>
          <a:avLst/>
          <a:gdLst/>
          <a:ahLst/>
          <a:cxnLst/>
          <a:rect l="0" t="0" r="0" b="0"/>
          <a:pathLst>
            <a:path>
              <a:moveTo>
                <a:pt x="0" y="868467"/>
              </a:moveTo>
              <a:lnTo>
                <a:pt x="227885" y="868467"/>
              </a:lnTo>
              <a:lnTo>
                <a:pt x="227885" y="0"/>
              </a:lnTo>
              <a:lnTo>
                <a:pt x="455771" y="0"/>
              </a:lnTo>
            </a:path>
          </a:pathLst>
        </a:cu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99525" y="1827246"/>
        <a:ext cx="49039" cy="49039"/>
      </dsp:txXfrm>
    </dsp:sp>
    <dsp:sp modelId="{E60518BD-DE98-44D2-B917-B7C74F98E5BC}">
      <dsp:nvSpPr>
        <dsp:cNvPr id="0" name=""/>
        <dsp:cNvSpPr/>
      </dsp:nvSpPr>
      <dsp:spPr>
        <a:xfrm rot="16200000">
          <a:off x="-1479581" y="1938612"/>
          <a:ext cx="3656707" cy="6947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%b/v ; %v/v ; %b/b</a:t>
          </a:r>
        </a:p>
      </dsp:txBody>
      <dsp:txXfrm>
        <a:off x="-1479581" y="1938612"/>
        <a:ext cx="3656707" cy="694774"/>
      </dsp:txXfrm>
    </dsp:sp>
    <dsp:sp modelId="{DD9394E5-5451-4639-9648-E0F1B3F6B5DA}">
      <dsp:nvSpPr>
        <dsp:cNvPr id="0" name=""/>
        <dsp:cNvSpPr/>
      </dsp:nvSpPr>
      <dsp:spPr>
        <a:xfrm>
          <a:off x="1151931" y="1070144"/>
          <a:ext cx="2278859" cy="6947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ppm</a:t>
          </a:r>
        </a:p>
      </dsp:txBody>
      <dsp:txXfrm>
        <a:off x="1151931" y="1070144"/>
        <a:ext cx="2278859" cy="694774"/>
      </dsp:txXfrm>
    </dsp:sp>
    <dsp:sp modelId="{1D3F3BB5-C1ED-46C0-9528-081FE4439F1D}">
      <dsp:nvSpPr>
        <dsp:cNvPr id="0" name=""/>
        <dsp:cNvSpPr/>
      </dsp:nvSpPr>
      <dsp:spPr>
        <a:xfrm>
          <a:off x="1151931" y="1938612"/>
          <a:ext cx="2278859" cy="6947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ppb</a:t>
          </a:r>
        </a:p>
      </dsp:txBody>
      <dsp:txXfrm>
        <a:off x="1151931" y="1938612"/>
        <a:ext cx="2278859" cy="694774"/>
      </dsp:txXfrm>
    </dsp:sp>
    <dsp:sp modelId="{0927F894-2DEB-4A57-B12A-ED52FCE084CE}">
      <dsp:nvSpPr>
        <dsp:cNvPr id="0" name=""/>
        <dsp:cNvSpPr/>
      </dsp:nvSpPr>
      <dsp:spPr>
        <a:xfrm>
          <a:off x="1151931" y="2807080"/>
          <a:ext cx="2278859" cy="6947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ppt</a:t>
          </a:r>
        </a:p>
      </dsp:txBody>
      <dsp:txXfrm>
        <a:off x="1151931" y="2807080"/>
        <a:ext cx="2278859" cy="6947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7D670-720B-47D9-BC69-0DEBE5866205}" type="datetimeFigureOut">
              <a:rPr lang="en-US" smtClean="0"/>
              <a:pPr/>
              <a:t>2/26/2021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E6543-F2D9-46C9-BC04-A81A34D3B4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59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E6543-F2D9-46C9-BC04-A81A34D3B45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87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E6543-F2D9-46C9-BC04-A81A34D3B45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E5469B-A002-4043-A162-453CB7D6AF90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098D-3208-4B9F-9AA4-F9398B0AC9C8}" type="datetimeFigureOut">
              <a:rPr lang="en-US" smtClean="0"/>
              <a:pPr/>
              <a:t>2/26/2021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7C98CF8-00C7-455D-B8CB-4DB51FD84C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098D-3208-4B9F-9AA4-F9398B0AC9C8}" type="datetimeFigureOut">
              <a:rPr lang="en-US" smtClean="0"/>
              <a:pPr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98CF8-00C7-455D-B8CB-4DB51FD84C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97C98CF8-00C7-455D-B8CB-4DB51FD84C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098D-3208-4B9F-9AA4-F9398B0AC9C8}" type="datetimeFigureOut">
              <a:rPr lang="en-US" smtClean="0"/>
              <a:pPr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71500"/>
            <a:ext cx="7162800" cy="4873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447800"/>
            <a:ext cx="401955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0" y="1447800"/>
            <a:ext cx="401955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94B132-2E8D-468D-A69D-42FF06D4D6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71500"/>
            <a:ext cx="7162800" cy="4873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1447800"/>
            <a:ext cx="81915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2E41F4-7029-4746-8D5B-D51F5E2B43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2971B7-D09B-418C-8DD4-9546F18C22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098D-3208-4B9F-9AA4-F9398B0AC9C8}" type="datetimeFigureOut">
              <a:rPr lang="en-US" smtClean="0"/>
              <a:pPr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97C98CF8-00C7-455D-B8CB-4DB51FD84C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098D-3208-4B9F-9AA4-F9398B0AC9C8}" type="datetimeFigureOut">
              <a:rPr lang="en-US" smtClean="0"/>
              <a:pPr/>
              <a:t>2/26/2021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7C98CF8-00C7-455D-B8CB-4DB51FD84C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046098D-3208-4B9F-9AA4-F9398B0AC9C8}" type="datetimeFigureOut">
              <a:rPr lang="en-US" smtClean="0"/>
              <a:pPr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98CF8-00C7-455D-B8CB-4DB51FD84C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098D-3208-4B9F-9AA4-F9398B0AC9C8}" type="datetimeFigureOut">
              <a:rPr lang="en-US" smtClean="0"/>
              <a:pPr/>
              <a:t>2/26/2021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97C98CF8-00C7-455D-B8CB-4DB51FD84C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098D-3208-4B9F-9AA4-F9398B0AC9C8}" type="datetimeFigureOut">
              <a:rPr lang="en-US" smtClean="0"/>
              <a:pPr/>
              <a:t>2/26/2021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97C98CF8-00C7-455D-B8CB-4DB51FD84C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098D-3208-4B9F-9AA4-F9398B0AC9C8}" type="datetimeFigureOut">
              <a:rPr lang="en-US" smtClean="0"/>
              <a:pPr/>
              <a:t>2/26/2021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7C98CF8-00C7-455D-B8CB-4DB51FD84C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7C98CF8-00C7-455D-B8CB-4DB51FD84C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098D-3208-4B9F-9AA4-F9398B0AC9C8}" type="datetimeFigureOut">
              <a:rPr lang="en-US" smtClean="0"/>
              <a:pPr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97C98CF8-00C7-455D-B8CB-4DB51FD84C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046098D-3208-4B9F-9AA4-F9398B0AC9C8}" type="datetimeFigureOut">
              <a:rPr lang="en-US" smtClean="0"/>
              <a:pPr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046098D-3208-4B9F-9AA4-F9398B0AC9C8}" type="datetimeFigureOut">
              <a:rPr lang="en-US" smtClean="0"/>
              <a:pPr/>
              <a:t>2/26/2021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7C98CF8-00C7-455D-B8CB-4DB51FD84C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2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4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5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Kimia </a:t>
            </a:r>
            <a:r>
              <a:rPr lang="en-US" dirty="0" err="1"/>
              <a:t>analisis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Konsentrasi</a:t>
            </a:r>
            <a:r>
              <a:rPr lang="en-US" dirty="0"/>
              <a:t> </a:t>
            </a:r>
            <a:r>
              <a:rPr lang="en-US" dirty="0" err="1"/>
              <a:t>larutan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molaritas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Molaritas</a:t>
            </a: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mol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zat</a:t>
            </a:r>
            <a:r>
              <a:rPr lang="en-US" dirty="0"/>
              <a:t> </a:t>
            </a:r>
            <a:r>
              <a:rPr lang="en-US" dirty="0" err="1"/>
              <a:t>terlarut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1 liter (L) </a:t>
            </a:r>
            <a:r>
              <a:rPr lang="en-US" dirty="0" err="1"/>
              <a:t>larutan</a:t>
            </a:r>
            <a:r>
              <a:rPr lang="en-US" dirty="0"/>
              <a:t>. </a:t>
            </a:r>
            <a:r>
              <a:rPr lang="en-US" dirty="0" err="1"/>
              <a:t>Satuan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molaritas</a:t>
            </a:r>
            <a:r>
              <a:rPr lang="en-US" dirty="0"/>
              <a:t> </a:t>
            </a:r>
            <a:r>
              <a:rPr lang="en-US" dirty="0" err="1"/>
              <a:t>dilambangkan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Rumus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besarnya</a:t>
            </a:r>
            <a:r>
              <a:rPr lang="en-US" dirty="0"/>
              <a:t> </a:t>
            </a:r>
            <a:r>
              <a:rPr lang="en-US" dirty="0" err="1"/>
              <a:t>molaritas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larutan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endParaRPr lang="en-US" dirty="0"/>
          </a:p>
        </p:txBody>
      </p:sp>
      <p:pic>
        <p:nvPicPr>
          <p:cNvPr id="1026" name="Picture 2" descr="http://3.bp.blogspot.com/-uYQ7EnDMzQM/UFCjN75kH_I/AAAAAAAAABQ/6ro15H8Z66w/s400/2.jpg"/>
          <p:cNvPicPr>
            <a:picLocks noChangeAspect="1" noChangeArrowheads="1"/>
          </p:cNvPicPr>
          <p:nvPr/>
        </p:nvPicPr>
        <p:blipFill>
          <a:blip r:embed="rId2">
            <a:lum bright="5000"/>
          </a:blip>
          <a:srcRect/>
          <a:stretch>
            <a:fillRect/>
          </a:stretch>
        </p:blipFill>
        <p:spPr bwMode="auto">
          <a:xfrm>
            <a:off x="685800" y="4419600"/>
            <a:ext cx="7543800" cy="1447800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ln w="38100">
            <a:solidFill>
              <a:schemeClr val="hlink"/>
            </a:solidFill>
          </a:ln>
        </p:spPr>
        <p:txBody>
          <a:bodyPr/>
          <a:lstStyle/>
          <a:p>
            <a:pPr eaLnBrk="1" hangingPunct="1"/>
            <a:r>
              <a:rPr lang="en-US" sz="4000" b="1"/>
              <a:t>Molarity Calculation</a:t>
            </a:r>
            <a:endParaRPr lang="en-US"/>
          </a:p>
        </p:txBody>
      </p:sp>
      <p:sp>
        <p:nvSpPr>
          <p:cNvPr id="1126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981200"/>
            <a:ext cx="9144000" cy="4876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	</a:t>
            </a:r>
            <a:r>
              <a:rPr lang="en-US" sz="3000" b="1" dirty="0" err="1"/>
              <a:t>NaOH</a:t>
            </a:r>
            <a:r>
              <a:rPr lang="en-US" sz="3000" b="1" dirty="0"/>
              <a:t> is used to open stopped sinks, to treat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000" b="1" dirty="0"/>
              <a:t> 	cellulose in the making of nylon, and to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000" b="1" dirty="0"/>
              <a:t>	remove potato peels commercially.  </a:t>
            </a:r>
          </a:p>
          <a:p>
            <a:pPr eaLnBrk="1" hangingPunct="1">
              <a:buFontTx/>
              <a:buNone/>
            </a:pPr>
            <a:r>
              <a:rPr lang="en-US" sz="3000" b="1" dirty="0"/>
              <a:t>	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en-US" sz="3000" b="1" dirty="0"/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sz="3000" b="1" dirty="0"/>
              <a:t>	If 4.0 g </a:t>
            </a:r>
            <a:r>
              <a:rPr lang="en-US" sz="3000" b="1" dirty="0" err="1"/>
              <a:t>NaOH</a:t>
            </a:r>
            <a:r>
              <a:rPr lang="en-US" sz="3000" b="1" dirty="0"/>
              <a:t> are used to make 500. </a:t>
            </a:r>
            <a:r>
              <a:rPr lang="en-US" sz="3000" b="1" dirty="0" err="1"/>
              <a:t>mL</a:t>
            </a:r>
            <a:r>
              <a:rPr lang="en-US" sz="3000" b="1" dirty="0"/>
              <a:t> of </a:t>
            </a:r>
            <a:r>
              <a:rPr lang="en-US" sz="3000" b="1" dirty="0" err="1"/>
              <a:t>NaOH</a:t>
            </a:r>
            <a:r>
              <a:rPr lang="en-US" sz="3000" b="1" dirty="0"/>
              <a:t> solution, what is the </a:t>
            </a:r>
            <a:r>
              <a:rPr lang="en-US" sz="3000" b="1" dirty="0" err="1"/>
              <a:t>molarity</a:t>
            </a:r>
            <a:r>
              <a:rPr lang="en-US" sz="3000" b="1" dirty="0"/>
              <a:t> (M) of the  solution?</a:t>
            </a:r>
          </a:p>
          <a:p>
            <a:pPr eaLnBrk="1" hangingPunct="1"/>
            <a:endParaRPr lang="en-US" dirty="0"/>
          </a:p>
          <a:p>
            <a:pPr eaLnBrk="1" hangingPunct="1">
              <a:buFontTx/>
              <a:buNone/>
            </a:pPr>
            <a:r>
              <a:rPr lang="en-US" dirty="0"/>
              <a:t>	</a:t>
            </a:r>
          </a:p>
        </p:txBody>
      </p:sp>
      <p:graphicFrame>
        <p:nvGraphicFramePr>
          <p:cNvPr id="573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4546510"/>
              </p:ext>
            </p:extLst>
          </p:nvPr>
        </p:nvGraphicFramePr>
        <p:xfrm>
          <a:off x="6248400" y="3276600"/>
          <a:ext cx="2667000" cy="1287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261440" imgH="609480" progId="">
                  <p:embed/>
                </p:oleObj>
              </mc:Choice>
              <mc:Fallback>
                <p:oleObj name="Clip" r:id="rId2" imgW="1261440" imgH="60948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276600"/>
                        <a:ext cx="2667000" cy="12878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  <a:ln w="38100">
            <a:solidFill>
              <a:schemeClr val="hlink"/>
            </a:solidFill>
          </a:ln>
        </p:spPr>
        <p:txBody>
          <a:bodyPr/>
          <a:lstStyle/>
          <a:p>
            <a:pPr eaLnBrk="1" hangingPunct="1"/>
            <a:r>
              <a:rPr lang="en-US" sz="4000" b="1"/>
              <a:t>Learning Check M1</a:t>
            </a:r>
            <a:endParaRPr lang="en-US"/>
          </a:p>
        </p:txBody>
      </p:sp>
      <p:sp>
        <p:nvSpPr>
          <p:cNvPr id="1229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600200"/>
            <a:ext cx="8382000" cy="449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000" b="1"/>
              <a:t>	A KOH solution with a volume of 400 mL contains 2 mole KOH.  What is the molarity of the solution?</a:t>
            </a:r>
          </a:p>
          <a:p>
            <a:pPr eaLnBrk="1" hangingPunct="1">
              <a:buFontTx/>
              <a:buNone/>
            </a:pPr>
            <a:endParaRPr lang="en-US" sz="3000" b="1"/>
          </a:p>
          <a:p>
            <a:pPr eaLnBrk="1" hangingPunct="1">
              <a:buFontTx/>
              <a:buNone/>
            </a:pPr>
            <a:r>
              <a:rPr lang="en-US" sz="3000" b="1">
                <a:solidFill>
                  <a:schemeClr val="accent1"/>
                </a:solidFill>
              </a:rPr>
              <a:t>	1)  8 M </a:t>
            </a:r>
          </a:p>
          <a:p>
            <a:pPr eaLnBrk="1" hangingPunct="1">
              <a:buFontTx/>
              <a:buNone/>
            </a:pPr>
            <a:r>
              <a:rPr lang="en-US" sz="3000" b="1">
                <a:solidFill>
                  <a:schemeClr val="accent1"/>
                </a:solidFill>
              </a:rPr>
              <a:t>	2)  5 M</a:t>
            </a:r>
          </a:p>
          <a:p>
            <a:pPr eaLnBrk="1" hangingPunct="1">
              <a:buFontTx/>
              <a:buNone/>
            </a:pPr>
            <a:r>
              <a:rPr lang="en-US" sz="3000" b="1">
                <a:solidFill>
                  <a:schemeClr val="accent1"/>
                </a:solidFill>
              </a:rPr>
              <a:t>	3)  2 M</a:t>
            </a:r>
          </a:p>
        </p:txBody>
      </p:sp>
      <p:pic>
        <p:nvPicPr>
          <p:cNvPr id="59396" name="Picture 4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382000" y="5562600"/>
            <a:ext cx="2444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290" name="Object 5"/>
          <p:cNvGraphicFramePr>
            <a:graphicFrameLocks noChangeAspect="1"/>
          </p:cNvGraphicFramePr>
          <p:nvPr/>
        </p:nvGraphicFramePr>
        <p:xfrm>
          <a:off x="5030788" y="2514600"/>
          <a:ext cx="31115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2277000" imgH="2286360" progId="">
                  <p:embed/>
                </p:oleObj>
              </mc:Choice>
              <mc:Fallback>
                <p:oleObj name="Clip" r:id="rId5" imgW="2277000" imgH="228636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0788" y="2514600"/>
                        <a:ext cx="3111500" cy="312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Text Box 6"/>
          <p:cNvSpPr txBox="1">
            <a:spLocks noChangeArrowheads="1"/>
          </p:cNvSpPr>
          <p:nvPr/>
        </p:nvSpPr>
        <p:spPr bwMode="auto">
          <a:xfrm rot="-3583535">
            <a:off x="6841332" y="4485481"/>
            <a:ext cx="1212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b="1"/>
              <a:t>Drano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78" fill="hold"/>
                                        <p:tgtEl>
                                          <p:spTgt spid="5939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9396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ln w="38100">
            <a:solidFill>
              <a:schemeClr val="hlink"/>
            </a:solidFill>
          </a:ln>
        </p:spPr>
        <p:txBody>
          <a:bodyPr/>
          <a:lstStyle/>
          <a:p>
            <a:pPr eaLnBrk="1" hangingPunct="1"/>
            <a:r>
              <a:rPr lang="en-US" sz="4000" b="1"/>
              <a:t>Learning Check M2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600200"/>
            <a:ext cx="8382000" cy="4495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sz="3000" b="1" dirty="0"/>
              <a:t>	A glucose solution with a volume of 2.0 L contains 72 g glucose (C</a:t>
            </a:r>
            <a:r>
              <a:rPr lang="en-US" sz="3000" b="1" baseline="-25000" dirty="0"/>
              <a:t>6</a:t>
            </a:r>
            <a:r>
              <a:rPr lang="en-US" sz="3000" b="1" dirty="0"/>
              <a:t>H</a:t>
            </a:r>
            <a:r>
              <a:rPr lang="en-US" sz="3000" b="1" baseline="-25000" dirty="0"/>
              <a:t>12</a:t>
            </a:r>
            <a:r>
              <a:rPr lang="en-US" sz="3000" b="1" dirty="0"/>
              <a:t>O</a:t>
            </a:r>
            <a:r>
              <a:rPr lang="en-US" sz="3000" b="1" baseline="-25000" dirty="0"/>
              <a:t>6</a:t>
            </a:r>
            <a:r>
              <a:rPr lang="en-US" sz="3000" b="1" dirty="0"/>
              <a:t>).  If glucose has a molar mass of 180. g/mole, what is the </a:t>
            </a:r>
            <a:r>
              <a:rPr lang="en-US" sz="3000" b="1" dirty="0" err="1"/>
              <a:t>molarity</a:t>
            </a:r>
            <a:r>
              <a:rPr lang="en-US" sz="3000" b="1" dirty="0"/>
              <a:t> of the glucose solution?</a:t>
            </a:r>
          </a:p>
          <a:p>
            <a:pPr eaLnBrk="1" hangingPunct="1">
              <a:buFontTx/>
              <a:buNone/>
            </a:pPr>
            <a:endParaRPr lang="en-US" sz="3000" b="1" dirty="0"/>
          </a:p>
          <a:p>
            <a:pPr eaLnBrk="1" hangingPunct="1">
              <a:buFontTx/>
              <a:buNone/>
            </a:pPr>
            <a:r>
              <a:rPr lang="en-US" sz="3000" b="1" dirty="0">
                <a:solidFill>
                  <a:schemeClr val="accent1"/>
                </a:solidFill>
              </a:rPr>
              <a:t>	1)	0.20 M	</a:t>
            </a:r>
          </a:p>
          <a:p>
            <a:pPr eaLnBrk="1" hangingPunct="1">
              <a:buFontTx/>
              <a:buNone/>
            </a:pPr>
            <a:r>
              <a:rPr lang="en-US" sz="3000" b="1" dirty="0">
                <a:solidFill>
                  <a:schemeClr val="accent1"/>
                </a:solidFill>
              </a:rPr>
              <a:t>	2)	5.0 M</a:t>
            </a:r>
          </a:p>
          <a:p>
            <a:pPr eaLnBrk="1" hangingPunct="1">
              <a:buFontTx/>
              <a:buNone/>
            </a:pPr>
            <a:r>
              <a:rPr lang="en-US" sz="3000" b="1" dirty="0">
                <a:solidFill>
                  <a:schemeClr val="accent1"/>
                </a:solidFill>
              </a:rPr>
              <a:t>	3)	36 M</a:t>
            </a:r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5867400" y="4114800"/>
          <a:ext cx="1584325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598680" imgH="691560" progId="">
                  <p:embed/>
                </p:oleObj>
              </mc:Choice>
              <mc:Fallback>
                <p:oleObj name="Clip" r:id="rId2" imgW="598680" imgH="69156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114800"/>
                        <a:ext cx="1584325" cy="182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molalitas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Menyatakan jumlah mol zat terlarut per kilogram (kg) pelarut. Satuan molalitas diberi simbol</a:t>
            </a:r>
            <a:r>
              <a:rPr lang="sv-SE" b="1" i="1" dirty="0"/>
              <a:t> </a:t>
            </a:r>
            <a:r>
              <a:rPr lang="sv-SE" b="1" dirty="0"/>
              <a:t>m</a:t>
            </a:r>
            <a:r>
              <a:rPr lang="sv-SE" dirty="0"/>
              <a:t>.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Ket</a:t>
            </a:r>
            <a:r>
              <a:rPr lang="en-US" dirty="0"/>
              <a:t>: </a:t>
            </a:r>
            <a:r>
              <a:rPr lang="en-US" i="1" dirty="0"/>
              <a:t>m</a:t>
            </a:r>
            <a:r>
              <a:rPr lang="en-US" dirty="0"/>
              <a:t> = </a:t>
            </a:r>
            <a:r>
              <a:rPr lang="en-US" dirty="0" err="1"/>
              <a:t>molalitas</a:t>
            </a:r>
            <a:r>
              <a:rPr lang="en-US" dirty="0"/>
              <a:t>		</a:t>
            </a:r>
            <a:r>
              <a:rPr lang="en-US" dirty="0" err="1"/>
              <a:t>gr</a:t>
            </a:r>
            <a:r>
              <a:rPr lang="en-US" dirty="0"/>
              <a:t> =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zat</a:t>
            </a:r>
            <a:r>
              <a:rPr lang="en-US" dirty="0"/>
              <a:t> </a:t>
            </a:r>
            <a:r>
              <a:rPr lang="en-US" dirty="0" err="1"/>
              <a:t>terlarut</a:t>
            </a:r>
            <a:endParaRPr lang="en-US" dirty="0"/>
          </a:p>
          <a:p>
            <a:r>
              <a:rPr lang="en-US" dirty="0"/>
              <a:t>P =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pelarut</a:t>
            </a:r>
            <a:r>
              <a:rPr lang="en-US" dirty="0"/>
              <a:t> (g)		</a:t>
            </a:r>
            <a:r>
              <a:rPr lang="en-US" dirty="0" err="1"/>
              <a:t>Mr</a:t>
            </a:r>
            <a:r>
              <a:rPr lang="en-US" dirty="0"/>
              <a:t> = </a:t>
            </a:r>
            <a:r>
              <a:rPr lang="en-US" dirty="0" err="1"/>
              <a:t>Mr</a:t>
            </a:r>
            <a:r>
              <a:rPr lang="en-US" dirty="0"/>
              <a:t> </a:t>
            </a:r>
            <a:r>
              <a:rPr lang="en-US" dirty="0" err="1"/>
              <a:t>zat</a:t>
            </a:r>
            <a:r>
              <a:rPr lang="en-US" dirty="0"/>
              <a:t> </a:t>
            </a:r>
            <a:r>
              <a:rPr lang="en-US" dirty="0" err="1"/>
              <a:t>terlarut</a:t>
            </a:r>
            <a:endParaRPr lang="en-US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en-US" dirty="0"/>
          </a:p>
        </p:txBody>
      </p:sp>
      <p:pic>
        <p:nvPicPr>
          <p:cNvPr id="29698" name="Picture 2" descr="http://4.bp.blogspot.com/-Ckk8XCLtGTU/UFCk97vmu6I/AAAAAAAAABg/8HDe2OPA-Zk/s400/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743200"/>
            <a:ext cx="5562600" cy="152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Normalitas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dirty="0"/>
              <a:t>   </a:t>
            </a:r>
            <a:r>
              <a:rPr lang="en-US" dirty="0" err="1"/>
              <a:t>Normalitas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larutan</a:t>
            </a:r>
            <a:r>
              <a:rPr lang="en-US" dirty="0"/>
              <a:t>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banyaknya</a:t>
            </a:r>
            <a:r>
              <a:rPr lang="en-US" dirty="0"/>
              <a:t> </a:t>
            </a:r>
            <a:r>
              <a:rPr lang="en-US" dirty="0" err="1"/>
              <a:t>ekuivalen</a:t>
            </a:r>
            <a:r>
              <a:rPr lang="en-US" dirty="0"/>
              <a:t> </a:t>
            </a:r>
            <a:r>
              <a:rPr lang="en-US" dirty="0" err="1"/>
              <a:t>zat</a:t>
            </a:r>
            <a:r>
              <a:rPr lang="en-US" dirty="0"/>
              <a:t> </a:t>
            </a:r>
            <a:r>
              <a:rPr lang="en-US" dirty="0" err="1"/>
              <a:t>terlarut</a:t>
            </a:r>
            <a:r>
              <a:rPr lang="en-US" dirty="0"/>
              <a:t> (solute) </a:t>
            </a:r>
            <a:r>
              <a:rPr lang="en-US" dirty="0" err="1"/>
              <a:t>dalam</a:t>
            </a:r>
            <a:r>
              <a:rPr lang="en-US" dirty="0"/>
              <a:t> 1 L </a:t>
            </a:r>
            <a:r>
              <a:rPr lang="en-US" dirty="0" err="1"/>
              <a:t>larutan</a:t>
            </a:r>
            <a:r>
              <a:rPr lang="en-US" dirty="0"/>
              <a:t>.</a:t>
            </a:r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r>
              <a:rPr lang="en-US" dirty="0"/>
              <a:t>N= </a:t>
            </a:r>
            <a:r>
              <a:rPr lang="en-US" dirty="0" err="1"/>
              <a:t>ekuivalen</a:t>
            </a:r>
            <a:r>
              <a:rPr lang="en-US" dirty="0"/>
              <a:t> solute   = </a:t>
            </a:r>
            <a:r>
              <a:rPr lang="en-US" dirty="0" err="1"/>
              <a:t>miliekuivalen</a:t>
            </a:r>
            <a:r>
              <a:rPr lang="en-US" dirty="0"/>
              <a:t> solute</a:t>
            </a:r>
          </a:p>
          <a:p>
            <a:pPr algn="just">
              <a:buNone/>
            </a:pPr>
            <a:r>
              <a:rPr lang="en-US" dirty="0"/>
              <a:t>        liter </a:t>
            </a:r>
            <a:r>
              <a:rPr lang="en-US" dirty="0" err="1"/>
              <a:t>larutan</a:t>
            </a:r>
            <a:r>
              <a:rPr lang="en-US" dirty="0"/>
              <a:t>             </a:t>
            </a:r>
            <a:r>
              <a:rPr lang="en-US" dirty="0" err="1"/>
              <a:t>mililiter</a:t>
            </a:r>
            <a:r>
              <a:rPr lang="en-US" dirty="0"/>
              <a:t> </a:t>
            </a:r>
            <a:r>
              <a:rPr lang="en-US" dirty="0" err="1"/>
              <a:t>larutan</a:t>
            </a:r>
            <a:endParaRPr lang="en-US" dirty="0"/>
          </a:p>
          <a:p>
            <a:pPr algn="just">
              <a:buNone/>
            </a:pPr>
            <a:endParaRPr lang="en-US" dirty="0"/>
          </a:p>
          <a:p>
            <a:r>
              <a:rPr lang="en-US" dirty="0" err="1"/>
              <a:t>Ekuivalen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miliekuivalen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satuan</a:t>
            </a:r>
            <a:r>
              <a:rPr lang="en-US" dirty="0"/>
              <a:t> yang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banyaknya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spesi</a:t>
            </a:r>
            <a:r>
              <a:rPr lang="en-US" dirty="0"/>
              <a:t> </a:t>
            </a:r>
            <a:r>
              <a:rPr lang="en-US" dirty="0" err="1"/>
              <a:t>kimia</a:t>
            </a:r>
            <a:endParaRPr lang="en-US" dirty="0"/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sebagaimana</a:t>
            </a:r>
            <a:r>
              <a:rPr lang="en-US" dirty="0"/>
              <a:t> mol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milimol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990600" y="3581400"/>
            <a:ext cx="2514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957484" y="3629691"/>
            <a:ext cx="312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Berat</a:t>
            </a:r>
            <a:r>
              <a:rPr lang="en-US" dirty="0"/>
              <a:t> </a:t>
            </a:r>
            <a:r>
              <a:rPr lang="en-US" dirty="0" err="1"/>
              <a:t>ekuivalen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/>
              <a:t>Berat</a:t>
            </a:r>
            <a:r>
              <a:rPr lang="en-US" dirty="0"/>
              <a:t> </a:t>
            </a:r>
            <a:r>
              <a:rPr lang="en-US" dirty="0" err="1"/>
              <a:t>ekuivalen</a:t>
            </a:r>
            <a:r>
              <a:rPr lang="en-US" dirty="0"/>
              <a:t> = BM : n</a:t>
            </a:r>
          </a:p>
          <a:p>
            <a:pPr>
              <a:buNone/>
            </a:pPr>
            <a:r>
              <a:rPr lang="en-US" dirty="0" err="1"/>
              <a:t>Nilai</a:t>
            </a:r>
            <a:r>
              <a:rPr lang="en-US" dirty="0"/>
              <a:t> 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reaksi</a:t>
            </a:r>
            <a:r>
              <a:rPr lang="en-US" dirty="0"/>
              <a:t> :</a:t>
            </a:r>
          </a:p>
          <a:p>
            <a:pPr marL="514350" indent="-514350">
              <a:buAutoNum type="arabicPeriod"/>
            </a:pPr>
            <a:r>
              <a:rPr lang="en-US" dirty="0" err="1"/>
              <a:t>Berat</a:t>
            </a:r>
            <a:r>
              <a:rPr lang="en-US" dirty="0"/>
              <a:t> </a:t>
            </a:r>
            <a:r>
              <a:rPr lang="en-US" dirty="0" err="1"/>
              <a:t>ekuivalen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reaksi</a:t>
            </a:r>
            <a:r>
              <a:rPr lang="en-US" dirty="0"/>
              <a:t> </a:t>
            </a:r>
            <a:r>
              <a:rPr lang="en-US" dirty="0" err="1"/>
              <a:t>asam</a:t>
            </a:r>
            <a:r>
              <a:rPr lang="en-US" dirty="0"/>
              <a:t> </a:t>
            </a:r>
            <a:r>
              <a:rPr lang="en-US" dirty="0" err="1"/>
              <a:t>basa</a:t>
            </a:r>
            <a:endParaRPr lang="en-US" dirty="0"/>
          </a:p>
          <a:p>
            <a:pPr>
              <a:buNone/>
            </a:pPr>
            <a:r>
              <a:rPr lang="en-US" dirty="0" err="1"/>
              <a:t>Nilai</a:t>
            </a:r>
            <a:r>
              <a:rPr lang="en-US" dirty="0"/>
              <a:t> n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reaksi</a:t>
            </a:r>
            <a:r>
              <a:rPr lang="en-US" dirty="0"/>
              <a:t> </a:t>
            </a:r>
            <a:r>
              <a:rPr lang="en-US" dirty="0" err="1"/>
              <a:t>asam</a:t>
            </a:r>
            <a:r>
              <a:rPr lang="en-US" dirty="0"/>
              <a:t> </a:t>
            </a:r>
            <a:r>
              <a:rPr lang="en-US" dirty="0" err="1"/>
              <a:t>basa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H</a:t>
            </a:r>
            <a:r>
              <a:rPr lang="en-US" baseline="30000" dirty="0"/>
              <a:t>+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OH</a:t>
            </a:r>
            <a:r>
              <a:rPr lang="en-US" baseline="30000" dirty="0"/>
              <a:t>-</a:t>
            </a:r>
            <a:r>
              <a:rPr lang="en-US" dirty="0"/>
              <a:t> yang </a:t>
            </a:r>
            <a:r>
              <a:rPr lang="en-US" dirty="0" err="1"/>
              <a:t>dilepaskan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reaksi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 err="1"/>
              <a:t>Contoh</a:t>
            </a:r>
            <a:r>
              <a:rPr lang="en-US" dirty="0"/>
              <a:t> : </a:t>
            </a:r>
            <a:r>
              <a:rPr lang="en-US" dirty="0" err="1"/>
              <a:t>HCl</a:t>
            </a:r>
            <a:r>
              <a:rPr lang="en-US" dirty="0"/>
              <a:t>              H</a:t>
            </a:r>
            <a:r>
              <a:rPr lang="en-US" baseline="30000" dirty="0"/>
              <a:t>+</a:t>
            </a:r>
            <a:r>
              <a:rPr lang="en-US" dirty="0"/>
              <a:t>   +  </a:t>
            </a:r>
            <a:r>
              <a:rPr lang="en-US" dirty="0" err="1"/>
              <a:t>Cl</a:t>
            </a:r>
            <a:r>
              <a:rPr lang="en-US" baseline="30000" dirty="0"/>
              <a:t>-</a:t>
            </a:r>
          </a:p>
          <a:p>
            <a:pPr>
              <a:buNone/>
            </a:pPr>
            <a:r>
              <a:rPr lang="en-US" dirty="0" err="1"/>
              <a:t>Jumlah</a:t>
            </a:r>
            <a:r>
              <a:rPr lang="en-US" dirty="0"/>
              <a:t> H</a:t>
            </a:r>
            <a:r>
              <a:rPr lang="en-US" baseline="30000" dirty="0"/>
              <a:t>+</a:t>
            </a:r>
            <a:r>
              <a:rPr lang="en-US" dirty="0"/>
              <a:t> = 1            n = 1  </a:t>
            </a:r>
            <a:r>
              <a:rPr lang="en-US" dirty="0" err="1"/>
              <a:t>jadi</a:t>
            </a:r>
            <a:r>
              <a:rPr lang="en-US" dirty="0"/>
              <a:t> BE = BM : 1 = BM</a:t>
            </a:r>
          </a:p>
          <a:p>
            <a:pPr>
              <a:buNone/>
            </a:pPr>
            <a:r>
              <a:rPr lang="en-US" dirty="0"/>
              <a:t>H</a:t>
            </a:r>
            <a:r>
              <a:rPr lang="en-US" baseline="-25000" dirty="0"/>
              <a:t>2</a:t>
            </a:r>
            <a:r>
              <a:rPr lang="en-US" dirty="0"/>
              <a:t>SO</a:t>
            </a:r>
            <a:r>
              <a:rPr lang="en-US" baseline="-25000" dirty="0"/>
              <a:t>4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2H</a:t>
            </a:r>
            <a:r>
              <a:rPr lang="en-US" baseline="30000" dirty="0">
                <a:sym typeface="Wingdings" panose="05000000000000000000" pitchFamily="2" charset="2"/>
              </a:rPr>
              <a:t>+</a:t>
            </a:r>
            <a:r>
              <a:rPr lang="en-US" dirty="0">
                <a:sym typeface="Wingdings" panose="05000000000000000000" pitchFamily="2" charset="2"/>
              </a:rPr>
              <a:t> + SO</a:t>
            </a:r>
            <a:r>
              <a:rPr lang="en-US" baseline="-25000" dirty="0">
                <a:sym typeface="Wingdings" panose="05000000000000000000" pitchFamily="2" charset="2"/>
              </a:rPr>
              <a:t>4</a:t>
            </a:r>
            <a:r>
              <a:rPr lang="en-US" baseline="30000" dirty="0">
                <a:sym typeface="Wingdings" panose="05000000000000000000" pitchFamily="2" charset="2"/>
              </a:rPr>
              <a:t>2-</a:t>
            </a:r>
          </a:p>
          <a:p>
            <a:pPr>
              <a:buNone/>
            </a:pPr>
            <a:endParaRPr lang="en-US" baseline="30000" dirty="0">
              <a:sym typeface="Wingdings" panose="05000000000000000000" pitchFamily="2" charset="2"/>
            </a:endParaRPr>
          </a:p>
          <a:p>
            <a:pPr>
              <a:buNone/>
            </a:pPr>
            <a:r>
              <a:rPr lang="en-US" baseline="30000" dirty="0">
                <a:sym typeface="Wingdings" panose="05000000000000000000" pitchFamily="2" charset="2"/>
              </a:rPr>
              <a:t>n = 2    BE = BM/n = BM/2</a:t>
            </a: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609600" y="1524757"/>
            <a:ext cx="2895600" cy="708025"/>
            <a:chOff x="1803" y="1541"/>
            <a:chExt cx="3506" cy="1113"/>
          </a:xfrm>
        </p:grpSpPr>
        <p:sp>
          <p:nvSpPr>
            <p:cNvPr id="66563" name="Text Box 3"/>
            <p:cNvSpPr txBox="1">
              <a:spLocks noChangeArrowheads="1"/>
            </p:cNvSpPr>
            <p:nvPr/>
          </p:nvSpPr>
          <p:spPr bwMode="auto">
            <a:xfrm>
              <a:off x="1803" y="1615"/>
              <a:ext cx="2159" cy="5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ekuivalen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564" name="Text Box 4"/>
            <p:cNvSpPr txBox="1">
              <a:spLocks noChangeArrowheads="1"/>
            </p:cNvSpPr>
            <p:nvPr/>
          </p:nvSpPr>
          <p:spPr bwMode="auto">
            <a:xfrm>
              <a:off x="3581" y="1715"/>
              <a:ext cx="576" cy="4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=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565" name="Text Box 5"/>
            <p:cNvSpPr txBox="1">
              <a:spLocks noChangeArrowheads="1"/>
            </p:cNvSpPr>
            <p:nvPr/>
          </p:nvSpPr>
          <p:spPr bwMode="auto">
            <a:xfrm>
              <a:off x="3957" y="1541"/>
              <a:ext cx="1352" cy="5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Gram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6566" name="AutoShape 6"/>
            <p:cNvCxnSpPr>
              <a:cxnSpLocks noChangeShapeType="1"/>
            </p:cNvCxnSpPr>
            <p:nvPr/>
          </p:nvCxnSpPr>
          <p:spPr bwMode="auto">
            <a:xfrm>
              <a:off x="4070" y="2054"/>
              <a:ext cx="851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66567" name="Text Box 7"/>
            <p:cNvSpPr txBox="1">
              <a:spLocks noChangeArrowheads="1"/>
            </p:cNvSpPr>
            <p:nvPr/>
          </p:nvSpPr>
          <p:spPr bwMode="auto">
            <a:xfrm>
              <a:off x="4157" y="2128"/>
              <a:ext cx="952" cy="5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BE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2362200" y="4246217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452332" y="478501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Berat</a:t>
            </a:r>
            <a:r>
              <a:rPr lang="en-US" dirty="0"/>
              <a:t> </a:t>
            </a:r>
            <a:r>
              <a:rPr lang="en-US" dirty="0" err="1"/>
              <a:t>ekuivalen</a:t>
            </a:r>
            <a:r>
              <a:rPr lang="en-US" dirty="0"/>
              <a:t> </a:t>
            </a:r>
            <a:r>
              <a:rPr lang="en-US" dirty="0" err="1"/>
              <a:t>reaksi</a:t>
            </a:r>
            <a:r>
              <a:rPr lang="en-US" dirty="0"/>
              <a:t> </a:t>
            </a:r>
            <a:r>
              <a:rPr lang="en-US" dirty="0" err="1"/>
              <a:t>redoks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600200"/>
            <a:ext cx="8503920" cy="4572000"/>
          </a:xfrm>
        </p:spPr>
        <p:txBody>
          <a:bodyPr>
            <a:normAutofit fontScale="40000" lnSpcReduction="20000"/>
          </a:bodyPr>
          <a:lstStyle/>
          <a:p>
            <a:pPr algn="just"/>
            <a:r>
              <a:rPr lang="en-US" sz="9600" dirty="0" err="1"/>
              <a:t>pada</a:t>
            </a:r>
            <a:r>
              <a:rPr lang="en-US" sz="9600" dirty="0"/>
              <a:t> </a:t>
            </a:r>
            <a:r>
              <a:rPr lang="en-US" sz="9600" dirty="0" err="1"/>
              <a:t>reaksi</a:t>
            </a:r>
            <a:r>
              <a:rPr lang="en-US" sz="9600" dirty="0"/>
              <a:t> </a:t>
            </a:r>
            <a:r>
              <a:rPr lang="en-US" sz="9600" dirty="0" err="1"/>
              <a:t>redoks</a:t>
            </a:r>
            <a:r>
              <a:rPr lang="en-US" sz="9600" dirty="0"/>
              <a:t> n </a:t>
            </a:r>
            <a:r>
              <a:rPr lang="en-US" sz="9600" dirty="0" err="1"/>
              <a:t>adalah</a:t>
            </a:r>
            <a:r>
              <a:rPr lang="en-US" sz="9600" dirty="0"/>
              <a:t> </a:t>
            </a:r>
            <a:r>
              <a:rPr lang="en-US" sz="9600" dirty="0" err="1"/>
              <a:t>jumlah</a:t>
            </a:r>
            <a:r>
              <a:rPr lang="en-US" sz="9600" dirty="0"/>
              <a:t> </a:t>
            </a:r>
            <a:r>
              <a:rPr lang="en-US" sz="9600" dirty="0" err="1"/>
              <a:t>elektron</a:t>
            </a:r>
            <a:r>
              <a:rPr lang="en-US" sz="9600" dirty="0"/>
              <a:t> yang </a:t>
            </a:r>
            <a:r>
              <a:rPr lang="en-US" sz="9600" dirty="0" err="1"/>
              <a:t>dilepaskan</a:t>
            </a:r>
            <a:r>
              <a:rPr lang="en-US" sz="9600" dirty="0"/>
              <a:t> </a:t>
            </a:r>
            <a:r>
              <a:rPr lang="en-US" sz="9600" dirty="0" err="1"/>
              <a:t>oleh</a:t>
            </a:r>
            <a:r>
              <a:rPr lang="en-US" sz="9600" dirty="0"/>
              <a:t> </a:t>
            </a:r>
            <a:r>
              <a:rPr lang="en-US" sz="9600" dirty="0" err="1"/>
              <a:t>reduktor</a:t>
            </a:r>
            <a:r>
              <a:rPr lang="en-US" sz="9600" dirty="0"/>
              <a:t> </a:t>
            </a:r>
            <a:r>
              <a:rPr lang="en-US" sz="9600" dirty="0" err="1"/>
              <a:t>atau</a:t>
            </a:r>
            <a:r>
              <a:rPr lang="en-US" sz="9600" dirty="0"/>
              <a:t> </a:t>
            </a:r>
            <a:r>
              <a:rPr lang="en-US" sz="9600" dirty="0" err="1"/>
              <a:t>oksidator</a:t>
            </a:r>
            <a:r>
              <a:rPr lang="en-US" sz="9600" dirty="0"/>
              <a:t>. </a:t>
            </a:r>
            <a:r>
              <a:rPr lang="en-US" sz="9600" dirty="0" err="1"/>
              <a:t>Contoh</a:t>
            </a:r>
            <a:r>
              <a:rPr lang="en-US" sz="9600" dirty="0"/>
              <a:t> </a:t>
            </a:r>
            <a:r>
              <a:rPr lang="en-US" sz="9600" dirty="0" err="1"/>
              <a:t>pada</a:t>
            </a:r>
            <a:r>
              <a:rPr lang="en-US" sz="9600" dirty="0"/>
              <a:t> </a:t>
            </a:r>
            <a:r>
              <a:rPr lang="en-US" sz="9600" dirty="0" err="1"/>
              <a:t>reaksi</a:t>
            </a:r>
            <a:r>
              <a:rPr lang="en-US" sz="9600" dirty="0"/>
              <a:t> </a:t>
            </a:r>
            <a:r>
              <a:rPr lang="en-US" sz="9600" dirty="0" err="1"/>
              <a:t>redoks</a:t>
            </a:r>
            <a:r>
              <a:rPr lang="en-US" sz="9600" dirty="0"/>
              <a:t> </a:t>
            </a:r>
            <a:r>
              <a:rPr lang="en-US" sz="9600" dirty="0" err="1"/>
              <a:t>berikut</a:t>
            </a:r>
            <a:r>
              <a:rPr lang="en-US" sz="9600" dirty="0"/>
              <a:t> </a:t>
            </a:r>
            <a:r>
              <a:rPr lang="en-US" sz="9600" dirty="0" err="1"/>
              <a:t>ini</a:t>
            </a:r>
            <a:r>
              <a:rPr lang="en-US" sz="9600" dirty="0"/>
              <a:t>:</a:t>
            </a:r>
          </a:p>
          <a:p>
            <a:r>
              <a:rPr lang="en-US" sz="6600" dirty="0"/>
              <a:t>C</a:t>
            </a:r>
            <a:r>
              <a:rPr lang="en-US" sz="6600" baseline="-25000" dirty="0"/>
              <a:t>2</a:t>
            </a:r>
            <a:r>
              <a:rPr lang="en-US" sz="6600" dirty="0"/>
              <a:t>O</a:t>
            </a:r>
            <a:r>
              <a:rPr lang="en-US" sz="6600" baseline="-25000" dirty="0"/>
              <a:t>4</a:t>
            </a:r>
            <a:r>
              <a:rPr lang="en-US" sz="6600" baseline="30000" dirty="0"/>
              <a:t>2-</a:t>
            </a:r>
            <a:r>
              <a:rPr lang="en-US" sz="6600" dirty="0"/>
              <a:t> + MnO</a:t>
            </a:r>
            <a:r>
              <a:rPr lang="en-US" sz="6600" baseline="-25000" dirty="0"/>
              <a:t>4</a:t>
            </a:r>
            <a:r>
              <a:rPr lang="pl-PL" sz="6600" baseline="30000" dirty="0"/>
              <a:t>-</a:t>
            </a:r>
            <a:r>
              <a:rPr lang="pl-PL" sz="6600" dirty="0"/>
              <a:t>  </a:t>
            </a:r>
            <a:r>
              <a:rPr lang="en-US" sz="6600" dirty="0"/>
              <a:t>      </a:t>
            </a:r>
            <a:r>
              <a:rPr lang="pl-PL" sz="6600" dirty="0"/>
              <a:t>CO</a:t>
            </a:r>
            <a:r>
              <a:rPr lang="pl-PL" sz="6600" baseline="-25000" dirty="0"/>
              <a:t>2</a:t>
            </a:r>
            <a:r>
              <a:rPr lang="pl-PL" sz="6600" dirty="0"/>
              <a:t> + Mn</a:t>
            </a:r>
            <a:r>
              <a:rPr lang="pl-PL" sz="6600" baseline="30000" dirty="0"/>
              <a:t>2+</a:t>
            </a:r>
            <a:r>
              <a:rPr lang="pl-PL" sz="6600" dirty="0"/>
              <a:t> (dalam suasana asam)</a:t>
            </a:r>
            <a:endParaRPr lang="en-US" sz="6600" dirty="0"/>
          </a:p>
          <a:p>
            <a:pPr>
              <a:buNone/>
            </a:pPr>
            <a:r>
              <a:rPr lang="en-US" sz="6000" dirty="0" err="1"/>
              <a:t>Pada</a:t>
            </a:r>
            <a:r>
              <a:rPr lang="en-US" sz="6000" dirty="0"/>
              <a:t> </a:t>
            </a:r>
            <a:r>
              <a:rPr lang="en-US" sz="6000" dirty="0" err="1"/>
              <a:t>reaksi</a:t>
            </a:r>
            <a:r>
              <a:rPr lang="en-US" sz="6000" dirty="0"/>
              <a:t> </a:t>
            </a:r>
            <a:r>
              <a:rPr lang="en-US" sz="6000" dirty="0" err="1"/>
              <a:t>ini</a:t>
            </a:r>
            <a:r>
              <a:rPr lang="en-US" sz="6000" dirty="0"/>
              <a:t>, ½  </a:t>
            </a:r>
            <a:r>
              <a:rPr lang="en-US" sz="6000" dirty="0" err="1"/>
              <a:t>reaksi</a:t>
            </a:r>
            <a:r>
              <a:rPr lang="en-US" sz="6000" dirty="0"/>
              <a:t> </a:t>
            </a:r>
            <a:r>
              <a:rPr lang="en-US" sz="6000" dirty="0" err="1"/>
              <a:t>oksidasi</a:t>
            </a:r>
            <a:r>
              <a:rPr lang="en-US" sz="6000" dirty="0"/>
              <a:t> :</a:t>
            </a:r>
          </a:p>
          <a:p>
            <a:pPr>
              <a:buNone/>
            </a:pPr>
            <a:r>
              <a:rPr lang="en-US" sz="5400" dirty="0"/>
              <a:t>             C</a:t>
            </a:r>
            <a:r>
              <a:rPr lang="en-US" sz="5400" baseline="-25000" dirty="0"/>
              <a:t>2</a:t>
            </a:r>
            <a:r>
              <a:rPr lang="en-US" sz="5400" dirty="0"/>
              <a:t>O</a:t>
            </a:r>
            <a:r>
              <a:rPr lang="en-US" sz="5400" baseline="-25000" dirty="0"/>
              <a:t>4</a:t>
            </a:r>
            <a:r>
              <a:rPr lang="en-US" sz="5400" dirty="0"/>
              <a:t> </a:t>
            </a:r>
            <a:r>
              <a:rPr lang="en-US" sz="5400" baseline="30000" dirty="0"/>
              <a:t>2-</a:t>
            </a:r>
            <a:r>
              <a:rPr lang="en-US" sz="5400" dirty="0"/>
              <a:t>            CO</a:t>
            </a:r>
            <a:r>
              <a:rPr lang="en-US" sz="5400" baseline="-25000" dirty="0"/>
              <a:t>2</a:t>
            </a:r>
          </a:p>
          <a:p>
            <a:pPr>
              <a:buNone/>
            </a:pPr>
            <a:r>
              <a:rPr lang="en-US" sz="5400" dirty="0"/>
              <a:t>             C</a:t>
            </a:r>
            <a:r>
              <a:rPr lang="en-US" sz="5400" baseline="-25000" dirty="0"/>
              <a:t>2</a:t>
            </a:r>
            <a:r>
              <a:rPr lang="en-US" sz="5400" dirty="0"/>
              <a:t>O</a:t>
            </a:r>
            <a:r>
              <a:rPr lang="en-US" sz="5400" baseline="-25000" dirty="0"/>
              <a:t>4</a:t>
            </a:r>
            <a:r>
              <a:rPr lang="en-US" sz="5400" baseline="30000" dirty="0"/>
              <a:t>2-</a:t>
            </a:r>
            <a:r>
              <a:rPr lang="en-US" sz="5400" dirty="0"/>
              <a:t>             2 CO</a:t>
            </a:r>
            <a:r>
              <a:rPr lang="en-US" sz="5400" baseline="-25000" dirty="0"/>
              <a:t>2</a:t>
            </a:r>
          </a:p>
          <a:p>
            <a:pPr>
              <a:buNone/>
            </a:pPr>
            <a:r>
              <a:rPr lang="en-US" sz="5000" dirty="0"/>
              <a:t>               C</a:t>
            </a:r>
            <a:r>
              <a:rPr lang="en-US" sz="5000" baseline="-25000" dirty="0"/>
              <a:t>2</a:t>
            </a:r>
            <a:r>
              <a:rPr lang="en-US" sz="5000" dirty="0"/>
              <a:t>O</a:t>
            </a:r>
            <a:r>
              <a:rPr lang="en-US" sz="5000" baseline="-25000" dirty="0"/>
              <a:t>4</a:t>
            </a:r>
            <a:r>
              <a:rPr lang="en-US" sz="5000" baseline="30000" dirty="0"/>
              <a:t>2-</a:t>
            </a:r>
            <a:r>
              <a:rPr lang="en-US" sz="5000" dirty="0"/>
              <a:t>               2 CO</a:t>
            </a:r>
            <a:r>
              <a:rPr lang="en-US" sz="5000" baseline="-25000" dirty="0"/>
              <a:t>2</a:t>
            </a:r>
            <a:r>
              <a:rPr lang="en-US" sz="5000" dirty="0"/>
              <a:t> + </a:t>
            </a:r>
            <a:r>
              <a:rPr lang="en-US" sz="5000" dirty="0">
                <a:solidFill>
                  <a:srgbClr val="FF0000"/>
                </a:solidFill>
              </a:rPr>
              <a:t>2e</a:t>
            </a:r>
            <a:r>
              <a:rPr lang="en-US" sz="5000" dirty="0"/>
              <a:t>-</a:t>
            </a:r>
          </a:p>
          <a:p>
            <a:pPr>
              <a:buNone/>
            </a:pPr>
            <a:endParaRPr lang="en-US" sz="5000" dirty="0"/>
          </a:p>
          <a:p>
            <a:pPr>
              <a:buNone/>
            </a:pPr>
            <a:r>
              <a:rPr lang="en-US" sz="5000" dirty="0"/>
              <a:t>            BE C</a:t>
            </a:r>
            <a:r>
              <a:rPr lang="en-US" sz="5000" baseline="-25000" dirty="0"/>
              <a:t>2</a:t>
            </a:r>
            <a:r>
              <a:rPr lang="en-US" sz="5000" dirty="0"/>
              <a:t>O</a:t>
            </a:r>
            <a:r>
              <a:rPr lang="en-US" sz="5000" baseline="-25000" dirty="0"/>
              <a:t>4</a:t>
            </a:r>
            <a:r>
              <a:rPr lang="en-US" sz="5000" dirty="0"/>
              <a:t> </a:t>
            </a:r>
            <a:r>
              <a:rPr lang="en-US" sz="5000" baseline="30000" dirty="0"/>
              <a:t>2</a:t>
            </a:r>
            <a:r>
              <a:rPr lang="en-US" sz="5000" dirty="0"/>
              <a:t>- = ½  BM C</a:t>
            </a:r>
            <a:r>
              <a:rPr lang="en-US" sz="5000" baseline="-25000" dirty="0"/>
              <a:t>2</a:t>
            </a:r>
            <a:r>
              <a:rPr lang="en-US" sz="5000" dirty="0"/>
              <a:t>O</a:t>
            </a:r>
            <a:r>
              <a:rPr lang="en-US" sz="5000" baseline="-25000" dirty="0"/>
              <a:t>4</a:t>
            </a:r>
            <a:r>
              <a:rPr lang="en-US" sz="5000" baseline="30000" dirty="0"/>
              <a:t>2-   = 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BM C</a:t>
            </a:r>
            <a:r>
              <a:rPr kumimoji="0" lang="en-US" sz="5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2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O</a:t>
            </a:r>
            <a:r>
              <a:rPr kumimoji="0" lang="en-US" sz="5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4</a:t>
            </a:r>
            <a:r>
              <a:rPr kumimoji="0" lang="en-US" sz="50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2- </a:t>
            </a:r>
            <a:r>
              <a:rPr kumimoji="0" lang="en-US" sz="5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/2</a:t>
            </a:r>
            <a:endParaRPr lang="en-US" sz="5000" dirty="0"/>
          </a:p>
          <a:p>
            <a:pPr>
              <a:buNone/>
            </a:pPr>
            <a:endParaRPr lang="en-US" sz="96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895600" y="37338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209800" y="4794323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209800" y="51054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209800" y="44958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½  </a:t>
            </a:r>
            <a:r>
              <a:rPr lang="en-US" dirty="0" err="1"/>
              <a:t>reaksi</a:t>
            </a:r>
            <a:r>
              <a:rPr lang="en-US" dirty="0"/>
              <a:t> </a:t>
            </a:r>
            <a:r>
              <a:rPr lang="en-US" dirty="0" err="1"/>
              <a:t>reduksi</a:t>
            </a:r>
            <a:r>
              <a:rPr lang="en-US" dirty="0"/>
              <a:t> :</a:t>
            </a:r>
          </a:p>
          <a:p>
            <a:pPr>
              <a:buNone/>
            </a:pPr>
            <a:r>
              <a:rPr lang="en-US" dirty="0"/>
              <a:t>                     MnO</a:t>
            </a:r>
            <a:r>
              <a:rPr lang="en-US" baseline="-25000" dirty="0"/>
              <a:t>4</a:t>
            </a:r>
            <a:r>
              <a:rPr lang="en-US" baseline="30000" dirty="0"/>
              <a:t>-</a:t>
            </a:r>
            <a:r>
              <a:rPr lang="en-US" dirty="0"/>
              <a:t>       Mn</a:t>
            </a:r>
            <a:r>
              <a:rPr lang="en-US" baseline="30000" dirty="0"/>
              <a:t>2+</a:t>
            </a:r>
          </a:p>
          <a:p>
            <a:pPr>
              <a:buNone/>
            </a:pPr>
            <a:r>
              <a:rPr lang="en-US" dirty="0"/>
              <a:t>         8H</a:t>
            </a:r>
            <a:r>
              <a:rPr lang="en-US" baseline="30000" dirty="0"/>
              <a:t>+</a:t>
            </a:r>
            <a:r>
              <a:rPr lang="en-US" dirty="0"/>
              <a:t> + MnO</a:t>
            </a:r>
            <a:r>
              <a:rPr lang="en-US" baseline="-25000" dirty="0"/>
              <a:t>4</a:t>
            </a:r>
            <a:r>
              <a:rPr lang="en-US" baseline="30000" dirty="0"/>
              <a:t>-</a:t>
            </a:r>
            <a:r>
              <a:rPr lang="en-US" dirty="0"/>
              <a:t>       Mn</a:t>
            </a:r>
            <a:r>
              <a:rPr lang="en-US" baseline="30000" dirty="0"/>
              <a:t>2+</a:t>
            </a:r>
            <a:r>
              <a:rPr lang="en-US" dirty="0"/>
              <a:t> + 4H</a:t>
            </a:r>
            <a:r>
              <a:rPr lang="en-US" baseline="-25000" dirty="0"/>
              <a:t>2</a:t>
            </a:r>
            <a:r>
              <a:rPr lang="en-US" dirty="0"/>
              <a:t>O</a:t>
            </a:r>
          </a:p>
          <a:p>
            <a:pPr>
              <a:buNone/>
            </a:pPr>
            <a:r>
              <a:rPr lang="en-US" dirty="0"/>
              <a:t>5e- + 8H</a:t>
            </a:r>
            <a:r>
              <a:rPr lang="en-US" baseline="30000" dirty="0"/>
              <a:t>+</a:t>
            </a:r>
            <a:r>
              <a:rPr lang="en-US" dirty="0"/>
              <a:t> + MnO</a:t>
            </a:r>
            <a:r>
              <a:rPr lang="en-US" baseline="-25000" dirty="0"/>
              <a:t>4</a:t>
            </a:r>
            <a:r>
              <a:rPr lang="en-US" baseline="30000" dirty="0"/>
              <a:t>-</a:t>
            </a:r>
            <a:r>
              <a:rPr lang="en-US" dirty="0"/>
              <a:t>       Mn</a:t>
            </a:r>
            <a:r>
              <a:rPr lang="en-US" baseline="30000" dirty="0"/>
              <a:t>2+</a:t>
            </a:r>
            <a:r>
              <a:rPr lang="en-US" dirty="0"/>
              <a:t> + 4H</a:t>
            </a:r>
            <a:r>
              <a:rPr lang="en-US" baseline="-25000" dirty="0"/>
              <a:t>2</a:t>
            </a:r>
            <a:r>
              <a:rPr lang="en-US" dirty="0"/>
              <a:t>O   </a:t>
            </a:r>
          </a:p>
          <a:p>
            <a:pPr>
              <a:buNone/>
            </a:pPr>
            <a:r>
              <a:rPr lang="en-US" dirty="0"/>
              <a:t>Jadi n = 5, BE =  BM/n =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 BM MnO</a:t>
            </a:r>
            <a:r>
              <a:rPr kumimoji="0" lang="en-US" sz="27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4</a:t>
            </a:r>
            <a:r>
              <a:rPr kumimoji="0" lang="en-US" sz="27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-</a:t>
            </a:r>
            <a:r>
              <a:rPr lang="en-US" dirty="0"/>
              <a:t> /5 = 1/5 BM </a:t>
            </a:r>
            <a:r>
              <a:rPr lang="en-US" sz="2000" dirty="0"/>
              <a:t>MnO</a:t>
            </a:r>
            <a:r>
              <a:rPr lang="en-US" sz="2000" baseline="-25000" dirty="0"/>
              <a:t>4</a:t>
            </a:r>
            <a:r>
              <a:rPr lang="en-US" sz="2000" baseline="30000" dirty="0"/>
              <a:t>-</a:t>
            </a:r>
            <a:endParaRPr lang="en-US" sz="20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200400" y="22860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200400" y="28194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352800" y="3392129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Berat</a:t>
            </a:r>
            <a:r>
              <a:rPr lang="en-US" dirty="0"/>
              <a:t> </a:t>
            </a:r>
            <a:r>
              <a:rPr lang="en-US" dirty="0" err="1"/>
              <a:t>ekuivalen</a:t>
            </a:r>
            <a:r>
              <a:rPr lang="en-US" dirty="0"/>
              <a:t> </a:t>
            </a:r>
            <a:r>
              <a:rPr lang="en-US" dirty="0" err="1"/>
              <a:t>reaksi</a:t>
            </a:r>
            <a:r>
              <a:rPr lang="en-US" dirty="0"/>
              <a:t> </a:t>
            </a:r>
            <a:r>
              <a:rPr lang="en-US" dirty="0" err="1"/>
              <a:t>pengendapan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/>
              <a:t>    </a:t>
            </a:r>
            <a:r>
              <a:rPr lang="en-US" dirty="0" err="1"/>
              <a:t>Nilai</a:t>
            </a:r>
            <a:r>
              <a:rPr lang="en-US" dirty="0"/>
              <a:t> n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reaksi</a:t>
            </a:r>
            <a:r>
              <a:rPr lang="en-US" dirty="0"/>
              <a:t> </a:t>
            </a:r>
            <a:r>
              <a:rPr lang="en-US" dirty="0" err="1"/>
              <a:t>pengendapan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muatan</a:t>
            </a:r>
            <a:r>
              <a:rPr lang="en-US" dirty="0"/>
              <a:t> </a:t>
            </a:r>
            <a:r>
              <a:rPr lang="en-US" dirty="0" err="1"/>
              <a:t>kation</a:t>
            </a:r>
            <a:r>
              <a:rPr lang="en-US" dirty="0"/>
              <a:t> yang </a:t>
            </a:r>
            <a:r>
              <a:rPr lang="en-US" dirty="0" err="1"/>
              <a:t>terlibat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reaksi</a:t>
            </a:r>
            <a:r>
              <a:rPr lang="en-US" dirty="0"/>
              <a:t> </a:t>
            </a:r>
            <a:r>
              <a:rPr lang="en-US" dirty="0" err="1"/>
              <a:t>pengendapan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AgCl</a:t>
            </a:r>
            <a:r>
              <a:rPr lang="en-US" dirty="0"/>
              <a:t>, </a:t>
            </a:r>
            <a:r>
              <a:rPr lang="en-US" dirty="0" err="1"/>
              <a:t>muatan</a:t>
            </a:r>
            <a:r>
              <a:rPr lang="en-US" dirty="0"/>
              <a:t> Ag = +1 </a:t>
            </a:r>
            <a:r>
              <a:rPr lang="en-US" dirty="0" err="1"/>
              <a:t>jadi</a:t>
            </a:r>
            <a:r>
              <a:rPr lang="en-US" dirty="0"/>
              <a:t> n = 1 </a:t>
            </a:r>
          </a:p>
          <a:p>
            <a:pPr>
              <a:buNone/>
            </a:pPr>
            <a:r>
              <a:rPr lang="en-US" dirty="0" err="1"/>
              <a:t>Jadi</a:t>
            </a:r>
            <a:r>
              <a:rPr lang="en-US" dirty="0"/>
              <a:t> BE </a:t>
            </a:r>
            <a:r>
              <a:rPr lang="en-US" dirty="0" err="1"/>
              <a:t>AgCl</a:t>
            </a:r>
            <a:r>
              <a:rPr lang="en-US" dirty="0"/>
              <a:t> = BM </a:t>
            </a:r>
            <a:r>
              <a:rPr lang="en-US" dirty="0" err="1"/>
              <a:t>AgCl</a:t>
            </a:r>
            <a:r>
              <a:rPr lang="en-US" dirty="0"/>
              <a:t>/1</a:t>
            </a:r>
          </a:p>
          <a:p>
            <a:pPr>
              <a:buNone/>
            </a:pPr>
            <a:r>
              <a:rPr lang="en-US" dirty="0" err="1"/>
              <a:t>Pada</a:t>
            </a:r>
            <a:r>
              <a:rPr lang="en-US" dirty="0"/>
              <a:t> AlCl</a:t>
            </a:r>
            <a:r>
              <a:rPr lang="en-US" baseline="-25000" dirty="0"/>
              <a:t>3</a:t>
            </a:r>
            <a:r>
              <a:rPr lang="en-US" dirty="0"/>
              <a:t>, </a:t>
            </a:r>
            <a:r>
              <a:rPr lang="en-US" dirty="0" err="1"/>
              <a:t>muatan</a:t>
            </a:r>
            <a:r>
              <a:rPr lang="en-US" dirty="0"/>
              <a:t> Al = 3+   </a:t>
            </a:r>
            <a:r>
              <a:rPr lang="en-US" dirty="0" err="1"/>
              <a:t>jadi</a:t>
            </a:r>
            <a:r>
              <a:rPr lang="en-US" dirty="0"/>
              <a:t> n=3</a:t>
            </a:r>
          </a:p>
          <a:p>
            <a:pPr>
              <a:buNone/>
            </a:pPr>
            <a:r>
              <a:rPr lang="en-US" dirty="0" err="1"/>
              <a:t>Jadi</a:t>
            </a:r>
            <a:r>
              <a:rPr lang="en-US" dirty="0"/>
              <a:t> BE AlCl</a:t>
            </a:r>
            <a:r>
              <a:rPr lang="en-US" baseline="-25000" dirty="0"/>
              <a:t>3</a:t>
            </a:r>
            <a:r>
              <a:rPr lang="en-US" dirty="0"/>
              <a:t> = 1/3 BM AlCl</a:t>
            </a:r>
            <a:r>
              <a:rPr lang="en-US" baseline="-25000" dirty="0"/>
              <a:t>3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209550"/>
            <a:ext cx="7391400" cy="4524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Background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530350"/>
            <a:ext cx="8229600" cy="532765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80000"/>
              </a:lnSpc>
            </a:pP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gas, </a:t>
            </a:r>
            <a:r>
              <a:rPr lang="en-US" dirty="0" err="1"/>
              <a:t>cairan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padatan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dimuka</a:t>
            </a:r>
            <a:r>
              <a:rPr lang="en-US" dirty="0"/>
              <a:t> </a:t>
            </a:r>
            <a:r>
              <a:rPr lang="en-US" dirty="0" err="1"/>
              <a:t>bumi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campuran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senyawa</a:t>
            </a:r>
            <a:endParaRPr lang="en-US" dirty="0"/>
          </a:p>
          <a:p>
            <a:pPr algn="just" eaLnBrk="1" hangingPunct="1">
              <a:lnSpc>
                <a:spcPct val="80000"/>
              </a:lnSpc>
            </a:pPr>
            <a:endParaRPr lang="en-US" dirty="0"/>
          </a:p>
          <a:p>
            <a:pPr algn="just" eaLnBrk="1" hangingPunct="1">
              <a:lnSpc>
                <a:spcPct val="80000"/>
              </a:lnSpc>
            </a:pPr>
            <a:r>
              <a:rPr lang="en-US" dirty="0" err="1"/>
              <a:t>Campuran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 </a:t>
            </a:r>
            <a:r>
              <a:rPr lang="en-US" dirty="0" err="1"/>
              <a:t>dicirikan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komposisinya</a:t>
            </a:r>
            <a:r>
              <a:rPr lang="en-US" dirty="0"/>
              <a:t> yang </a:t>
            </a:r>
            <a:r>
              <a:rPr lang="en-US" dirty="0" err="1"/>
              <a:t>bervariasi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mempertahankan</a:t>
            </a:r>
            <a:r>
              <a:rPr lang="en-US" dirty="0"/>
              <a:t> </a:t>
            </a:r>
            <a:r>
              <a:rPr lang="en-US" dirty="0" err="1"/>
              <a:t>sifat</a:t>
            </a:r>
            <a:r>
              <a:rPr lang="en-US" dirty="0"/>
              <a:t> </a:t>
            </a:r>
            <a:r>
              <a:rPr lang="en-US" dirty="0" err="1"/>
              <a:t>individualnya</a:t>
            </a:r>
            <a:endParaRPr lang="en-US" dirty="0"/>
          </a:p>
          <a:p>
            <a:pPr algn="just" eaLnBrk="1" hangingPunct="1">
              <a:lnSpc>
                <a:spcPct val="80000"/>
              </a:lnSpc>
            </a:pPr>
            <a:endParaRPr lang="en-US" dirty="0"/>
          </a:p>
          <a:p>
            <a:pPr algn="just" eaLnBrk="1" hangingPunct="1">
              <a:lnSpc>
                <a:spcPct val="80000"/>
              </a:lnSpc>
            </a:pPr>
            <a:r>
              <a:rPr lang="en-US" dirty="0" err="1"/>
              <a:t>Ada</a:t>
            </a:r>
            <a:r>
              <a:rPr lang="en-US" dirty="0"/>
              <a:t> 2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campuran</a:t>
            </a:r>
            <a:r>
              <a:rPr lang="en-US" dirty="0"/>
              <a:t> yang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larutan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koloid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N </a:t>
            </a:r>
            <a:r>
              <a:rPr lang="en-US" dirty="0" err="1"/>
              <a:t>dan</a:t>
            </a:r>
            <a:r>
              <a:rPr lang="en-US" dirty="0"/>
              <a:t> 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N = </a:t>
            </a:r>
            <a:r>
              <a:rPr lang="en-US" dirty="0" err="1"/>
              <a:t>ekuivalen</a:t>
            </a:r>
            <a:r>
              <a:rPr lang="en-US" dirty="0"/>
              <a:t>   =       g       =   g              =  n   x   g</a:t>
            </a:r>
          </a:p>
          <a:p>
            <a:pPr>
              <a:buNone/>
            </a:pPr>
            <a:r>
              <a:rPr lang="en-US" dirty="0"/>
              <a:t>             L                 BE  x L       BM   x  L    BM   x L</a:t>
            </a:r>
          </a:p>
          <a:p>
            <a:pPr>
              <a:buNone/>
            </a:pPr>
            <a:r>
              <a:rPr lang="en-US" dirty="0"/>
              <a:t>                                                      n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     </a:t>
            </a:r>
            <a:r>
              <a:rPr lang="en-US" dirty="0">
                <a:solidFill>
                  <a:srgbClr val="FF0000"/>
                </a:solidFill>
              </a:rPr>
              <a:t>N  =  n x M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1 N HCl =  1 M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1 N H2SO4   = 2    M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1N MgCl2   = 2    M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219200" y="2057400"/>
            <a:ext cx="1600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276600" y="2055812"/>
            <a:ext cx="990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686300" y="2058988"/>
            <a:ext cx="1219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352868" y="2060576"/>
            <a:ext cx="1295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54345" y="25146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 err="1"/>
              <a:t>Hitung</a:t>
            </a:r>
            <a:r>
              <a:rPr lang="en-US" dirty="0"/>
              <a:t> BE H</a:t>
            </a:r>
            <a:r>
              <a:rPr lang="en-US" baseline="-25000" dirty="0"/>
              <a:t>2</a:t>
            </a:r>
            <a:r>
              <a:rPr lang="en-US" dirty="0"/>
              <a:t>SO</a:t>
            </a:r>
            <a:r>
              <a:rPr lang="en-US" baseline="-25000" dirty="0"/>
              <a:t>4</a:t>
            </a:r>
          </a:p>
          <a:p>
            <a:pPr marL="514350" indent="-514350">
              <a:buAutoNum type="arabicPeriod"/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suasana</a:t>
            </a:r>
            <a:r>
              <a:rPr lang="en-US" dirty="0"/>
              <a:t> </a:t>
            </a:r>
            <a:r>
              <a:rPr lang="en-US" dirty="0" err="1"/>
              <a:t>basa</a:t>
            </a:r>
            <a:r>
              <a:rPr lang="en-US" dirty="0"/>
              <a:t> MnO</a:t>
            </a:r>
            <a:r>
              <a:rPr lang="en-US" baseline="-25000" dirty="0"/>
              <a:t>4</a:t>
            </a:r>
            <a:r>
              <a:rPr lang="en-US" baseline="30000" dirty="0"/>
              <a:t>-</a:t>
            </a:r>
            <a:r>
              <a:rPr lang="en-US" dirty="0"/>
              <a:t> </a:t>
            </a:r>
            <a:r>
              <a:rPr lang="en-US" dirty="0" err="1"/>
              <a:t>tereduksi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MnO</a:t>
            </a:r>
            <a:r>
              <a:rPr lang="en-US" baseline="-25000" dirty="0"/>
              <a:t>2</a:t>
            </a:r>
            <a:r>
              <a:rPr lang="en-US" dirty="0"/>
              <a:t>. </a:t>
            </a:r>
            <a:r>
              <a:rPr lang="en-US" dirty="0" err="1"/>
              <a:t>Hitung</a:t>
            </a:r>
            <a:r>
              <a:rPr lang="en-US" dirty="0"/>
              <a:t> BE MnO</a:t>
            </a:r>
            <a:r>
              <a:rPr lang="en-US" baseline="-25000" dirty="0"/>
              <a:t>4</a:t>
            </a:r>
            <a:r>
              <a:rPr lang="en-US" baseline="30000" dirty="0"/>
              <a:t>-</a:t>
            </a:r>
          </a:p>
          <a:p>
            <a:pPr marL="514350" indent="-514350">
              <a:buAutoNum type="arabicPeriod"/>
            </a:pPr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normalitas</a:t>
            </a:r>
            <a:r>
              <a:rPr lang="en-US" dirty="0"/>
              <a:t> 80 gram </a:t>
            </a:r>
            <a:r>
              <a:rPr lang="en-US" dirty="0" err="1"/>
              <a:t>NaOH</a:t>
            </a:r>
            <a:r>
              <a:rPr lang="en-US" dirty="0"/>
              <a:t> (BM= 40)</a:t>
            </a:r>
          </a:p>
          <a:p>
            <a:pPr marL="514350" indent="-514350">
              <a:buAutoNum type="arabicPeriod"/>
            </a:pPr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molaritas</a:t>
            </a:r>
            <a:r>
              <a:rPr lang="en-US" dirty="0"/>
              <a:t> </a:t>
            </a:r>
            <a:r>
              <a:rPr lang="en-US" dirty="0" err="1"/>
              <a:t>larutan</a:t>
            </a:r>
            <a:r>
              <a:rPr lang="en-US" dirty="0"/>
              <a:t> Ba(OH)</a:t>
            </a:r>
            <a:r>
              <a:rPr lang="en-US" baseline="-25000" dirty="0"/>
              <a:t>2</a:t>
            </a:r>
            <a:r>
              <a:rPr lang="en-US" dirty="0"/>
              <a:t>  0,1 N</a:t>
            </a:r>
          </a:p>
          <a:p>
            <a:pPr marL="0" indent="0">
              <a:buNone/>
            </a:pPr>
            <a:r>
              <a:rPr lang="en-US" dirty="0" err="1"/>
              <a:t>jawaban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 BE = BM </a:t>
            </a:r>
            <a:r>
              <a:rPr lang="en-US" dirty="0" err="1"/>
              <a:t>MnO</a:t>
            </a:r>
            <a:r>
              <a:rPr lang="en-US" dirty="0"/>
              <a:t>-/n</a:t>
            </a:r>
          </a:p>
          <a:p>
            <a:pPr marL="0" indent="0">
              <a:buNone/>
            </a:pPr>
            <a:r>
              <a:rPr lang="en-US" dirty="0"/>
              <a:t>½ </a:t>
            </a:r>
            <a:r>
              <a:rPr lang="en-US" dirty="0" err="1"/>
              <a:t>reaksi</a:t>
            </a:r>
            <a:r>
              <a:rPr lang="en-US" dirty="0"/>
              <a:t> </a:t>
            </a:r>
            <a:r>
              <a:rPr lang="en-US" dirty="0" err="1"/>
              <a:t>reduksi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MnO4</a:t>
            </a:r>
            <a:r>
              <a:rPr lang="en-US" baseline="30000" dirty="0"/>
              <a:t>-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sz="2400" dirty="0"/>
              <a:t>4OH- + 3e-   + 4H</a:t>
            </a:r>
            <a:r>
              <a:rPr lang="en-US" sz="2400" baseline="30000" dirty="0"/>
              <a:t>+</a:t>
            </a:r>
            <a:r>
              <a:rPr lang="en-US" sz="2400" dirty="0"/>
              <a:t>  +MnO4</a:t>
            </a:r>
            <a:r>
              <a:rPr lang="en-US" sz="2400" baseline="30000" dirty="0"/>
              <a:t>-</a:t>
            </a:r>
            <a:r>
              <a:rPr lang="en-US" sz="2400" dirty="0"/>
              <a:t>  </a:t>
            </a:r>
            <a:r>
              <a:rPr lang="en-US" sz="2400" dirty="0">
                <a:sym typeface="Wingdings" panose="05000000000000000000" pitchFamily="2" charset="2"/>
              </a:rPr>
              <a:t> MnO</a:t>
            </a:r>
            <a:r>
              <a:rPr lang="en-US" sz="2400" baseline="-25000" dirty="0">
                <a:sym typeface="Wingdings" panose="05000000000000000000" pitchFamily="2" charset="2"/>
              </a:rPr>
              <a:t>2 </a:t>
            </a:r>
            <a:r>
              <a:rPr lang="en-US" sz="2400" dirty="0">
                <a:sym typeface="Wingdings" panose="05000000000000000000" pitchFamily="2" charset="2"/>
              </a:rPr>
              <a:t>+ 2H2O +4OH</a:t>
            </a:r>
            <a:r>
              <a:rPr lang="en-US" sz="2400" baseline="30000" dirty="0">
                <a:sym typeface="Wingdings" panose="05000000000000000000" pitchFamily="2" charset="2"/>
              </a:rPr>
              <a:t>-</a:t>
            </a:r>
            <a:endParaRPr lang="en-US" sz="2400" baseline="30000" dirty="0"/>
          </a:p>
          <a:p>
            <a:pPr marL="0" indent="0">
              <a:buNone/>
            </a:pPr>
            <a:r>
              <a:rPr lang="en-US" dirty="0"/>
              <a:t>n= 3  </a:t>
            </a:r>
            <a:r>
              <a:rPr lang="en-US" dirty="0">
                <a:sym typeface="Wingdings" panose="05000000000000000000" pitchFamily="2" charset="2"/>
              </a:rPr>
              <a:t> BE MnO4- pada </a:t>
            </a:r>
            <a:r>
              <a:rPr lang="en-US" dirty="0" err="1">
                <a:sym typeface="Wingdings" panose="05000000000000000000" pitchFamily="2" charset="2"/>
              </a:rPr>
              <a:t>reaksi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ini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adalah</a:t>
            </a:r>
            <a:r>
              <a:rPr lang="en-US" dirty="0">
                <a:sym typeface="Wingdings" panose="05000000000000000000" pitchFamily="2" charset="2"/>
              </a:rPr>
              <a:t> BM/3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D5604-2E1D-471B-934B-1F3EA05AB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menyetarakan</a:t>
            </a:r>
            <a:r>
              <a:rPr lang="en-US" dirty="0"/>
              <a:t> </a:t>
            </a:r>
            <a:r>
              <a:rPr lang="en-US" dirty="0" err="1"/>
              <a:t>reaksi</a:t>
            </a:r>
            <a:r>
              <a:rPr lang="en-US" dirty="0"/>
              <a:t> </a:t>
            </a:r>
            <a:r>
              <a:rPr lang="en-US" dirty="0" err="1"/>
              <a:t>redoks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88C29-6433-4530-AAE5-AD390DA4A9E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/>
              <a:t>Setarakan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atom </a:t>
            </a:r>
            <a:r>
              <a:rPr lang="en-US" dirty="0" err="1"/>
              <a:t>selain</a:t>
            </a:r>
            <a:r>
              <a:rPr lang="en-US" dirty="0"/>
              <a:t> O dan H</a:t>
            </a:r>
          </a:p>
          <a:p>
            <a:pPr marL="514350" indent="-514350">
              <a:buAutoNum type="arabicPeriod"/>
            </a:pPr>
            <a:r>
              <a:rPr lang="en-US" dirty="0" err="1"/>
              <a:t>Setarakan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atom O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H2O</a:t>
            </a:r>
          </a:p>
          <a:p>
            <a:pPr marL="514350" indent="-514350">
              <a:buAutoNum type="arabicPeriod"/>
            </a:pPr>
            <a:r>
              <a:rPr lang="en-US" dirty="0" err="1"/>
              <a:t>Setarakan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atom H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H+</a:t>
            </a:r>
          </a:p>
          <a:p>
            <a:pPr marL="514350" indent="-514350">
              <a:buAutoNum type="arabicPeriod"/>
            </a:pPr>
            <a:r>
              <a:rPr lang="en-US" dirty="0" err="1"/>
              <a:t>Menyetarakan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electron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electron (e-) di </a:t>
            </a:r>
            <a:r>
              <a:rPr lang="en-US" dirty="0" err="1"/>
              <a:t>ruas</a:t>
            </a:r>
            <a:r>
              <a:rPr lang="en-US" dirty="0"/>
              <a:t> yang </a:t>
            </a:r>
            <a:r>
              <a:rPr lang="en-US" dirty="0" err="1"/>
              <a:t>biloks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tinggi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suasana</a:t>
            </a:r>
            <a:r>
              <a:rPr lang="en-US" dirty="0"/>
              <a:t> </a:t>
            </a:r>
            <a:r>
              <a:rPr lang="en-US" dirty="0" err="1"/>
              <a:t>basa</a:t>
            </a:r>
            <a:r>
              <a:rPr lang="en-US" dirty="0"/>
              <a:t> </a:t>
            </a:r>
            <a:r>
              <a:rPr lang="en-US" dirty="0" err="1"/>
              <a:t>tambahkan</a:t>
            </a:r>
            <a:r>
              <a:rPr lang="en-US" dirty="0"/>
              <a:t> OH-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jumlahnya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H+ di </a:t>
            </a:r>
            <a:r>
              <a:rPr lang="en-US" dirty="0" err="1"/>
              <a:t>ruas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dan </a:t>
            </a:r>
            <a:r>
              <a:rPr lang="en-US" dirty="0" err="1"/>
              <a:t>kanan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994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9B20B-3866-4973-85C8-72A8980CE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A0F92-B4B0-46BF-B810-CEF2768095C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3. </a:t>
            </a:r>
            <a:r>
              <a:rPr lang="en-US" dirty="0" err="1"/>
              <a:t>dik</a:t>
            </a:r>
            <a:r>
              <a:rPr lang="en-US" dirty="0"/>
              <a:t> : m NaOH = 80 g </a:t>
            </a:r>
            <a:r>
              <a:rPr lang="en-US" dirty="0" err="1"/>
              <a:t>Mr</a:t>
            </a:r>
            <a:r>
              <a:rPr lang="en-US" dirty="0"/>
              <a:t> = 40 g/mol</a:t>
            </a:r>
          </a:p>
          <a:p>
            <a:r>
              <a:rPr lang="en-US" dirty="0"/>
              <a:t>    </a:t>
            </a:r>
            <a:r>
              <a:rPr lang="en-US" dirty="0" err="1"/>
              <a:t>dit</a:t>
            </a:r>
            <a:r>
              <a:rPr lang="en-US" dirty="0"/>
              <a:t> : N</a:t>
            </a:r>
          </a:p>
          <a:p>
            <a:r>
              <a:rPr lang="en-US" dirty="0"/>
              <a:t>    </a:t>
            </a:r>
            <a:r>
              <a:rPr lang="en-US" dirty="0" err="1"/>
              <a:t>Jwb</a:t>
            </a:r>
            <a:r>
              <a:rPr lang="en-US" dirty="0"/>
              <a:t> :</a:t>
            </a:r>
          </a:p>
          <a:p>
            <a:r>
              <a:rPr lang="en-US" dirty="0"/>
              <a:t>N = n x M = 1 x 2 = 2N</a:t>
            </a:r>
          </a:p>
          <a:p>
            <a:r>
              <a:rPr lang="en-US" dirty="0"/>
              <a:t>n=1       M = g/</a:t>
            </a:r>
            <a:r>
              <a:rPr lang="en-US" dirty="0" err="1"/>
              <a:t>Mr</a:t>
            </a:r>
            <a:r>
              <a:rPr lang="en-US" dirty="0"/>
              <a:t>  x 1000/V </a:t>
            </a:r>
            <a:r>
              <a:rPr lang="en-US" dirty="0">
                <a:sym typeface="Wingdings" panose="05000000000000000000" pitchFamily="2" charset="2"/>
              </a:rPr>
              <a:t> V= 1 L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M = 80/40 x 1000/1000 = 2 M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4. </a:t>
            </a:r>
            <a:r>
              <a:rPr lang="en-US" dirty="0" err="1">
                <a:sym typeface="Wingdings" panose="05000000000000000000" pitchFamily="2" charset="2"/>
              </a:rPr>
              <a:t>Dik</a:t>
            </a:r>
            <a:r>
              <a:rPr lang="en-US" dirty="0">
                <a:sym typeface="Wingdings" panose="05000000000000000000" pitchFamily="2" charset="2"/>
              </a:rPr>
              <a:t> : N Ba(OH)2 = 0,1 N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 </a:t>
            </a:r>
            <a:r>
              <a:rPr lang="en-US" dirty="0" err="1">
                <a:sym typeface="Wingdings" panose="05000000000000000000" pitchFamily="2" charset="2"/>
              </a:rPr>
              <a:t>dit</a:t>
            </a:r>
            <a:r>
              <a:rPr lang="en-US" dirty="0">
                <a:sym typeface="Wingdings" panose="05000000000000000000" pitchFamily="2" charset="2"/>
              </a:rPr>
              <a:t> : M Ba(OH)2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 </a:t>
            </a:r>
            <a:r>
              <a:rPr lang="en-US" dirty="0" err="1">
                <a:sym typeface="Wingdings" panose="05000000000000000000" pitchFamily="2" charset="2"/>
              </a:rPr>
              <a:t>jwb</a:t>
            </a:r>
            <a:r>
              <a:rPr lang="en-US" dirty="0">
                <a:sym typeface="Wingdings" panose="05000000000000000000" pitchFamily="2" charset="2"/>
              </a:rPr>
              <a:t> :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M = N/n = 0,1/2 = 0,05 M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n=2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701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0">
                <a:latin typeface="Tahoma" charset="0"/>
              </a:rPr>
              <a:t>Fundamental SI units</a:t>
            </a:r>
          </a:p>
        </p:txBody>
      </p:sp>
      <p:sp>
        <p:nvSpPr>
          <p:cNvPr id="43041" name="Rectangle 65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600200" y="1524000"/>
            <a:ext cx="4343400" cy="685800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000"/>
              <a:t>Ingat … !  Singkatan yang benar</a:t>
            </a:r>
          </a:p>
        </p:txBody>
      </p:sp>
      <p:graphicFrame>
        <p:nvGraphicFramePr>
          <p:cNvPr id="4159" name="Group 63"/>
          <p:cNvGraphicFramePr>
            <a:graphicFrameLocks noGrp="1"/>
          </p:cNvGraphicFramePr>
          <p:nvPr>
            <p:ph sz="half" idx="2"/>
          </p:nvPr>
        </p:nvGraphicFramePr>
        <p:xfrm>
          <a:off x="1822450" y="2270125"/>
          <a:ext cx="5537200" cy="3471863"/>
        </p:xfrm>
        <a:graphic>
          <a:graphicData uri="http://schemas.openxmlformats.org/drawingml/2006/table">
            <a:tbl>
              <a:tblPr/>
              <a:tblGrid>
                <a:gridCol w="276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</a:rPr>
                        <a:t>Massa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</a:rPr>
                        <a:t>kilogram (kg)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</a:rPr>
                        <a:t>Volume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</a:rPr>
                        <a:t>liter (L)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</a:rPr>
                        <a:t>Jarak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</a:rPr>
                        <a:t>meter (m)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</a:rPr>
                        <a:t>Temperatur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</a:rPr>
                        <a:t>kelvin (K)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</a:rPr>
                        <a:t>Waktu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</a:rPr>
                        <a:t>detik (s)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</a:rPr>
                        <a:t>Arus listrik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</a:rPr>
                        <a:t>Amper (A)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</a:rPr>
                        <a:t>Ukuran senyawa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</a:rPr>
                        <a:t>mol (mol)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</a:rPr>
                        <a:t>Intensitas cahaya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</a:rPr>
                        <a:t>candela (cd)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3010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www.themegallery.com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0">
                <a:latin typeface="Tahoma" charset="0"/>
              </a:rPr>
              <a:t>Some other SI and non-SI units</a:t>
            </a:r>
          </a:p>
        </p:txBody>
      </p:sp>
      <p:graphicFrame>
        <p:nvGraphicFramePr>
          <p:cNvPr id="5209" name="Group 89"/>
          <p:cNvGraphicFramePr>
            <a:graphicFrameLocks noGrp="1"/>
          </p:cNvGraphicFramePr>
          <p:nvPr>
            <p:ph type="tbl" idx="1"/>
          </p:nvPr>
        </p:nvGraphicFramePr>
        <p:xfrm>
          <a:off x="533400" y="1447800"/>
          <a:ext cx="8191500" cy="4710114"/>
        </p:xfrm>
        <a:graphic>
          <a:graphicData uri="http://schemas.openxmlformats.org/drawingml/2006/table">
            <a:tbl>
              <a:tblPr/>
              <a:tblGrid>
                <a:gridCol w="409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</a:rPr>
                        <a:t>Panjang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</a:rPr>
                        <a:t>angstrom (Å)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</a:rPr>
                        <a:t>Gaya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</a:rPr>
                        <a:t>newton 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</a:rPr>
                        <a:t>Tekanan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</a:rPr>
                        <a:t>pascal (Pa), atmosphere (atm)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</a:rPr>
                        <a:t>Energi, kerja, panas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</a:rPr>
                        <a:t>joule (J)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</a:rPr>
                        <a:t>Energi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</a:rPr>
                        <a:t>watt (W)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</a:rPr>
                        <a:t>Muatan listrik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</a:rPr>
                        <a:t>coulomb (C)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</a:rPr>
                        <a:t>Potensial listrik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</a:rPr>
                        <a:t>volt (V)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</a:rPr>
                        <a:t>Tahanan listrik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</a:rPr>
                        <a:t>ohm (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  <a:sym typeface="Symbol" pitchFamily="18" charset="2"/>
                        </a:rPr>
                        <a:t>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</a:rPr>
                        <a:t>Kapasitas listrik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</a:rPr>
                        <a:t>farad (F)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</a:rPr>
                        <a:t>Temperatur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</a:rPr>
                        <a:t>Celsius (°C)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</a:rPr>
                        <a:t>Fahrenheit (°F)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www.themegallery.com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2000" b="0">
                <a:latin typeface="Tahoma" charset="0"/>
              </a:rPr>
              <a:t>Some common prefixes for </a:t>
            </a:r>
            <a:br>
              <a:rPr lang="en-US" sz="2000" b="0">
                <a:latin typeface="Tahoma" charset="0"/>
              </a:rPr>
            </a:br>
            <a:r>
              <a:rPr lang="en-US" sz="2000" b="0">
                <a:latin typeface="Tahoma" charset="0"/>
              </a:rPr>
              <a:t>exponential notation</a:t>
            </a:r>
          </a:p>
        </p:txBody>
      </p:sp>
      <p:graphicFrame>
        <p:nvGraphicFramePr>
          <p:cNvPr id="12344" name="Group 56"/>
          <p:cNvGraphicFramePr>
            <a:graphicFrameLocks noGrp="1"/>
          </p:cNvGraphicFramePr>
          <p:nvPr>
            <p:ph type="tbl" idx="1"/>
          </p:nvPr>
        </p:nvGraphicFramePr>
        <p:xfrm>
          <a:off x="5257800" y="1524000"/>
          <a:ext cx="2971800" cy="438912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</a:rPr>
                        <a:t>10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</a:rPr>
                        <a:t>tera (T)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</a:rPr>
                        <a:t>10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</a:rPr>
                        <a:t>giga (G)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</a:rPr>
                        <a:t>10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</a:rPr>
                        <a:t>mega (M)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</a:rPr>
                        <a:t>10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</a:rPr>
                        <a:t>kilo (k)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</a:rPr>
                        <a:t>10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</a:rPr>
                        <a:t>-1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</a:rPr>
                        <a:t>deci (d)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</a:rPr>
                        <a:t>10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</a:rPr>
                        <a:t>-2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</a:rPr>
                        <a:t>centi (c)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</a:rPr>
                        <a:t>10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</a:rPr>
                        <a:t>-3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</a:rPr>
                        <a:t>milli (m)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</a:rPr>
                        <a:t>10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</a:rPr>
                        <a:t>-6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</a:rPr>
                        <a:t>micro (</a:t>
                      </a:r>
                      <a:r>
                        <a:rPr kumimoji="0" lang="el-G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μ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el-G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</a:rPr>
                        <a:t>10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</a:rPr>
                        <a:t>-9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</a:rPr>
                        <a:t>nano 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</a:rPr>
                        <a:t>10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</a:rPr>
                        <a:t>-12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</a:rPr>
                        <a:t>pico (p)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</a:rPr>
                        <a:t>10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</a:rPr>
                        <a:t>-15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</a:rPr>
                        <a:t>femto (f)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</a:rPr>
                        <a:t>10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</a:rPr>
                        <a:t>-18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</a:rPr>
                        <a:t>atto (a)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45101" name="Rectangle 54"/>
          <p:cNvSpPr>
            <a:spLocks noChangeArrowheads="1"/>
          </p:cNvSpPr>
          <p:nvPr/>
        </p:nvSpPr>
        <p:spPr bwMode="auto">
          <a:xfrm>
            <a:off x="838200" y="2362200"/>
            <a:ext cx="38862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>
                <a:solidFill>
                  <a:srgbClr val="000099"/>
                </a:solidFill>
              </a:rPr>
              <a:t>Ingat … ! </a:t>
            </a:r>
          </a:p>
          <a:p>
            <a:pPr>
              <a:spcBef>
                <a:spcPct val="20000"/>
              </a:spcBef>
            </a:pPr>
            <a:r>
              <a:rPr lang="en-US" sz="2400">
                <a:solidFill>
                  <a:srgbClr val="000099"/>
                </a:solidFill>
              </a:rPr>
              <a:t>Singkatan yang benar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sz="2000" b="0">
                <a:latin typeface="Tahoma" charset="0"/>
              </a:rPr>
              <a:t>Commonly used equalities</a:t>
            </a:r>
          </a:p>
        </p:txBody>
      </p:sp>
      <p:sp>
        <p:nvSpPr>
          <p:cNvPr id="4608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295400" y="1752600"/>
            <a:ext cx="6248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000099"/>
                </a:solidFill>
                <a:latin typeface="Tahoma" charset="0"/>
              </a:rPr>
              <a:t>10</a:t>
            </a:r>
            <a:r>
              <a:rPr lang="en-US" sz="2000" baseline="30000">
                <a:solidFill>
                  <a:srgbClr val="000099"/>
                </a:solidFill>
                <a:latin typeface="Tahoma" charset="0"/>
              </a:rPr>
              <a:t>3</a:t>
            </a:r>
            <a:r>
              <a:rPr lang="en-US" sz="2000">
                <a:solidFill>
                  <a:srgbClr val="000099"/>
                </a:solidFill>
                <a:latin typeface="Tahoma" charset="0"/>
              </a:rPr>
              <a:t> mg = 1 g			milli = ribuan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000099"/>
                </a:solidFill>
                <a:latin typeface="Tahoma" charset="0"/>
              </a:rPr>
              <a:t>1 mg = 10</a:t>
            </a:r>
            <a:r>
              <a:rPr lang="en-US" sz="2000" baseline="30000">
                <a:solidFill>
                  <a:srgbClr val="000099"/>
                </a:solidFill>
                <a:latin typeface="Tahoma" charset="0"/>
              </a:rPr>
              <a:t>-3</a:t>
            </a:r>
            <a:r>
              <a:rPr lang="en-US" sz="2000">
                <a:solidFill>
                  <a:srgbClr val="000099"/>
                </a:solidFill>
                <a:latin typeface="Tahoma" charset="0"/>
              </a:rPr>
              <a:t> g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>
              <a:solidFill>
                <a:srgbClr val="000099"/>
              </a:solidFill>
              <a:latin typeface="Tahoma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000099"/>
                </a:solidFill>
                <a:latin typeface="Tahoma" charset="0"/>
              </a:rPr>
              <a:t>10</a:t>
            </a:r>
            <a:r>
              <a:rPr lang="en-US" sz="2000" baseline="30000">
                <a:solidFill>
                  <a:srgbClr val="000099"/>
                </a:solidFill>
                <a:latin typeface="Tahoma" charset="0"/>
              </a:rPr>
              <a:t>6</a:t>
            </a:r>
            <a:r>
              <a:rPr lang="en-US" sz="2000">
                <a:solidFill>
                  <a:srgbClr val="000099"/>
                </a:solidFill>
                <a:latin typeface="Tahoma" charset="0"/>
              </a:rPr>
              <a:t> </a:t>
            </a:r>
            <a:r>
              <a:rPr lang="el-GR" sz="2000">
                <a:solidFill>
                  <a:srgbClr val="000099"/>
                </a:solidFill>
                <a:latin typeface="Tahoma" charset="0"/>
                <a:cs typeface="Times New Roman" pitchFamily="18" charset="0"/>
              </a:rPr>
              <a:t>μ</a:t>
            </a:r>
            <a:r>
              <a:rPr lang="en-US" sz="2000">
                <a:solidFill>
                  <a:srgbClr val="000099"/>
                </a:solidFill>
                <a:latin typeface="Tahoma" charset="0"/>
                <a:cs typeface="Times New Roman" pitchFamily="18" charset="0"/>
              </a:rPr>
              <a:t>g = 1 g			micro = jutaan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000099"/>
                </a:solidFill>
                <a:latin typeface="Tahoma" charset="0"/>
                <a:cs typeface="Times New Roman" pitchFamily="18" charset="0"/>
              </a:rPr>
              <a:t>1 </a:t>
            </a:r>
            <a:r>
              <a:rPr lang="el-GR" sz="2000">
                <a:solidFill>
                  <a:srgbClr val="000099"/>
                </a:solidFill>
                <a:latin typeface="Tahoma" charset="0"/>
                <a:cs typeface="Times New Roman" pitchFamily="18" charset="0"/>
              </a:rPr>
              <a:t>μ</a:t>
            </a:r>
            <a:r>
              <a:rPr lang="en-US" sz="2000">
                <a:solidFill>
                  <a:srgbClr val="000099"/>
                </a:solidFill>
                <a:latin typeface="Tahoma" charset="0"/>
                <a:cs typeface="Times New Roman" pitchFamily="18" charset="0"/>
              </a:rPr>
              <a:t>g = 10</a:t>
            </a:r>
            <a:r>
              <a:rPr lang="en-US" sz="2000" baseline="30000">
                <a:solidFill>
                  <a:srgbClr val="000099"/>
                </a:solidFill>
                <a:latin typeface="Tahoma" charset="0"/>
                <a:cs typeface="Times New Roman" pitchFamily="18" charset="0"/>
              </a:rPr>
              <a:t>-6</a:t>
            </a:r>
            <a:r>
              <a:rPr lang="en-US" sz="2000">
                <a:solidFill>
                  <a:srgbClr val="000099"/>
                </a:solidFill>
                <a:latin typeface="Tahoma" charset="0"/>
                <a:cs typeface="Times New Roman" pitchFamily="18" charset="0"/>
              </a:rPr>
              <a:t> g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>
              <a:solidFill>
                <a:srgbClr val="000099"/>
              </a:solidFill>
              <a:latin typeface="Tahoma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000099"/>
                </a:solidFill>
                <a:latin typeface="Tahoma" charset="0"/>
                <a:cs typeface="Times New Roman" pitchFamily="18" charset="0"/>
              </a:rPr>
              <a:t>10</a:t>
            </a:r>
            <a:r>
              <a:rPr lang="en-US" sz="2000" baseline="30000">
                <a:solidFill>
                  <a:srgbClr val="000099"/>
                </a:solidFill>
                <a:latin typeface="Tahoma" charset="0"/>
                <a:cs typeface="Times New Roman" pitchFamily="18" charset="0"/>
              </a:rPr>
              <a:t>9</a:t>
            </a:r>
            <a:r>
              <a:rPr lang="en-US" sz="2000">
                <a:solidFill>
                  <a:srgbClr val="000099"/>
                </a:solidFill>
                <a:latin typeface="Tahoma" charset="0"/>
                <a:cs typeface="Times New Roman" pitchFamily="18" charset="0"/>
              </a:rPr>
              <a:t> ng = 1 g			nano = milyaran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000099"/>
                </a:solidFill>
                <a:latin typeface="Tahoma" charset="0"/>
                <a:cs typeface="Times New Roman" pitchFamily="18" charset="0"/>
              </a:rPr>
              <a:t>1 ng = 10</a:t>
            </a:r>
            <a:r>
              <a:rPr lang="en-US" sz="2000" baseline="30000">
                <a:solidFill>
                  <a:srgbClr val="000099"/>
                </a:solidFill>
                <a:latin typeface="Tahoma" charset="0"/>
                <a:cs typeface="Times New Roman" pitchFamily="18" charset="0"/>
              </a:rPr>
              <a:t>-9</a:t>
            </a:r>
            <a:r>
              <a:rPr lang="en-US" sz="2000">
                <a:solidFill>
                  <a:srgbClr val="000099"/>
                </a:solidFill>
                <a:latin typeface="Tahoma" charset="0"/>
                <a:cs typeface="Times New Roman" pitchFamily="18" charset="0"/>
              </a:rPr>
              <a:t> g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>
              <a:solidFill>
                <a:srgbClr val="000099"/>
              </a:solidFill>
              <a:latin typeface="Tahoma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000099"/>
                </a:solidFill>
                <a:latin typeface="Tahoma" charset="0"/>
                <a:cs typeface="Times New Roman" pitchFamily="18" charset="0"/>
              </a:rPr>
              <a:t>10</a:t>
            </a:r>
            <a:r>
              <a:rPr lang="en-US" sz="2000" baseline="30000">
                <a:solidFill>
                  <a:srgbClr val="000099"/>
                </a:solidFill>
                <a:latin typeface="Tahoma" charset="0"/>
                <a:cs typeface="Times New Roman" pitchFamily="18" charset="0"/>
              </a:rPr>
              <a:t>12</a:t>
            </a:r>
            <a:r>
              <a:rPr lang="en-US" sz="2000">
                <a:solidFill>
                  <a:srgbClr val="000099"/>
                </a:solidFill>
                <a:latin typeface="Tahoma" charset="0"/>
                <a:cs typeface="Times New Roman" pitchFamily="18" charset="0"/>
              </a:rPr>
              <a:t> pg = 1 g			pico = triliunan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000099"/>
                </a:solidFill>
                <a:latin typeface="Tahoma" charset="0"/>
                <a:cs typeface="Times New Roman" pitchFamily="18" charset="0"/>
              </a:rPr>
              <a:t>1 pg = 10</a:t>
            </a:r>
            <a:r>
              <a:rPr lang="en-US" sz="2000" baseline="30000">
                <a:solidFill>
                  <a:srgbClr val="000099"/>
                </a:solidFill>
                <a:latin typeface="Tahoma" charset="0"/>
                <a:cs typeface="Times New Roman" pitchFamily="18" charset="0"/>
              </a:rPr>
              <a:t>-12</a:t>
            </a:r>
            <a:r>
              <a:rPr lang="en-US" sz="2000">
                <a:solidFill>
                  <a:srgbClr val="000099"/>
                </a:solidFill>
                <a:latin typeface="Tahoma" charset="0"/>
                <a:cs typeface="Times New Roman" pitchFamily="18" charset="0"/>
              </a:rPr>
              <a:t> g</a:t>
            </a:r>
            <a:endParaRPr lang="el-GR" sz="2000">
              <a:solidFill>
                <a:srgbClr val="000099"/>
              </a:solidFill>
              <a:latin typeface="Tahoma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Persen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D71FA61-4189-4352-B51E-C0F7876036DC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63447979"/>
              </p:ext>
            </p:extLst>
          </p:nvPr>
        </p:nvGraphicFramePr>
        <p:xfrm>
          <a:off x="301625" y="1527175"/>
          <a:ext cx="85042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CCC1A-3604-44A8-8EA0-8EA95306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Persen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5BD31-795C-41E4-A1C7-06B3DB248CA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% </a:t>
            </a:r>
            <a:r>
              <a:rPr lang="en-US" dirty="0" err="1"/>
              <a:t>berat</a:t>
            </a:r>
            <a:r>
              <a:rPr lang="en-US" dirty="0"/>
              <a:t>/volume (%b/v)</a:t>
            </a:r>
          </a:p>
          <a:p>
            <a:pPr marL="236538" indent="0">
              <a:buNone/>
            </a:pP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gram solute </a:t>
            </a:r>
            <a:r>
              <a:rPr lang="en-US" dirty="0" err="1"/>
              <a:t>dalam</a:t>
            </a:r>
            <a:r>
              <a:rPr lang="en-US" dirty="0"/>
              <a:t> 100 mL </a:t>
            </a:r>
            <a:r>
              <a:rPr lang="en-US" dirty="0" err="1"/>
              <a:t>larutan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sediaan</a:t>
            </a:r>
            <a:r>
              <a:rPr lang="en-US" dirty="0"/>
              <a:t> </a:t>
            </a:r>
            <a:r>
              <a:rPr lang="en-US" dirty="0" err="1"/>
              <a:t>cair</a:t>
            </a:r>
            <a:endParaRPr lang="en-US" dirty="0"/>
          </a:p>
          <a:p>
            <a:pPr marL="236538" indent="0">
              <a:buNone/>
            </a:pPr>
            <a:endParaRPr lang="en-US" dirty="0"/>
          </a:p>
          <a:p>
            <a:r>
              <a:rPr lang="en-US" dirty="0"/>
              <a:t>% volume/volume (%v/v)</a:t>
            </a:r>
          </a:p>
          <a:p>
            <a:pPr marL="280988" indent="0">
              <a:buNone/>
            </a:pPr>
            <a:r>
              <a:rPr lang="en-US" dirty="0" err="1"/>
              <a:t>Jumlah</a:t>
            </a:r>
            <a:r>
              <a:rPr lang="en-US" dirty="0"/>
              <a:t> mL </a:t>
            </a:r>
            <a:r>
              <a:rPr lang="en-US" dirty="0" err="1"/>
              <a:t>zat</a:t>
            </a:r>
            <a:r>
              <a:rPr lang="en-US" dirty="0"/>
              <a:t> </a:t>
            </a:r>
            <a:r>
              <a:rPr lang="en-US" dirty="0" err="1"/>
              <a:t>terlarut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100 mL </a:t>
            </a:r>
            <a:r>
              <a:rPr lang="en-US" dirty="0" err="1"/>
              <a:t>larutan</a:t>
            </a:r>
            <a:endParaRPr lang="en-US" dirty="0"/>
          </a:p>
          <a:p>
            <a:pPr marL="280988" indent="0">
              <a:buNone/>
            </a:pPr>
            <a:endParaRPr lang="en-US" dirty="0"/>
          </a:p>
          <a:p>
            <a:r>
              <a:rPr lang="en-US" dirty="0"/>
              <a:t>% </a:t>
            </a:r>
            <a:r>
              <a:rPr lang="en-US" dirty="0" err="1"/>
              <a:t>berat</a:t>
            </a:r>
            <a:r>
              <a:rPr lang="en-US" dirty="0"/>
              <a:t>/</a:t>
            </a:r>
            <a:r>
              <a:rPr lang="en-US" dirty="0" err="1"/>
              <a:t>berat</a:t>
            </a:r>
            <a:r>
              <a:rPr lang="en-US" dirty="0"/>
              <a:t> (%b/b)</a:t>
            </a:r>
          </a:p>
          <a:p>
            <a:pPr marL="0" indent="280988">
              <a:buNone/>
            </a:pPr>
            <a:r>
              <a:rPr lang="en-US" dirty="0" err="1"/>
              <a:t>Jumlah</a:t>
            </a:r>
            <a:r>
              <a:rPr lang="en-US" dirty="0"/>
              <a:t> gram </a:t>
            </a:r>
            <a:r>
              <a:rPr lang="en-US" dirty="0" err="1"/>
              <a:t>zat</a:t>
            </a:r>
            <a:r>
              <a:rPr lang="en-US" dirty="0"/>
              <a:t> </a:t>
            </a:r>
            <a:r>
              <a:rPr lang="en-US" dirty="0" err="1"/>
              <a:t>terlarut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100 gram </a:t>
            </a:r>
            <a:r>
              <a:rPr lang="en-US" dirty="0" err="1"/>
              <a:t>campuran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359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koloid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err="1"/>
              <a:t>Koloid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campuran</a:t>
            </a:r>
            <a:r>
              <a:rPr lang="en-US" dirty="0"/>
              <a:t> </a:t>
            </a:r>
            <a:r>
              <a:rPr lang="en-US" dirty="0" err="1"/>
              <a:t>heterogen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terdispersi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partikel</a:t>
            </a:r>
            <a:r>
              <a:rPr lang="en-US" dirty="0"/>
              <a:t> </a:t>
            </a:r>
            <a:r>
              <a:rPr lang="en-US" dirty="0" err="1"/>
              <a:t>halus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lainnya</a:t>
            </a:r>
            <a:endParaRPr lang="en-US" dirty="0"/>
          </a:p>
          <a:p>
            <a:pPr algn="just"/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koloid</a:t>
            </a:r>
            <a:r>
              <a:rPr lang="en-US" dirty="0"/>
              <a:t> </a:t>
            </a:r>
            <a:r>
              <a:rPr lang="en-US" dirty="0" err="1"/>
              <a:t>partikel-partikel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makromolekul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agregasi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molekul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mengendap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FF19F-DD13-47BD-91CC-9E0F8A230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% b/v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E12B389-0F91-474A-AE2B-696FA63CBE90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75709774"/>
              </p:ext>
            </p:extLst>
          </p:nvPr>
        </p:nvGraphicFramePr>
        <p:xfrm>
          <a:off x="301626" y="1527175"/>
          <a:ext cx="3432176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624BD4-9D16-4F37-954C-E9754BAD0C01}"/>
                  </a:ext>
                </a:extLst>
              </p:cNvPr>
              <p:cNvSpPr txBox="1"/>
              <p:nvPr/>
            </p:nvSpPr>
            <p:spPr>
              <a:xfrm>
                <a:off x="4114800" y="2286000"/>
                <a:ext cx="4479926" cy="6664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ppm =parts per million=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𝑚𝑔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𝑚𝑙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US" sz="2400" dirty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𝑚𝑔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624BD4-9D16-4F37-954C-E9754BAD0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286000"/>
                <a:ext cx="4479926" cy="666401"/>
              </a:xfrm>
              <a:prstGeom prst="rect">
                <a:avLst/>
              </a:prstGeom>
              <a:blipFill>
                <a:blip r:embed="rId7"/>
                <a:stretch>
                  <a:fillRect l="-1088" b="-1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48240E6-1103-41EB-B460-D3C0F21BB637}"/>
                  </a:ext>
                </a:extLst>
              </p:cNvPr>
              <p:cNvSpPr txBox="1"/>
              <p:nvPr/>
            </p:nvSpPr>
            <p:spPr>
              <a:xfrm>
                <a:off x="4151671" y="3168445"/>
                <a:ext cx="4479926" cy="6664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ppb =parts per billion=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µ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µ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US" sz="2400" dirty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µ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48240E6-1103-41EB-B460-D3C0F21BB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671" y="3168445"/>
                <a:ext cx="4479926" cy="666401"/>
              </a:xfrm>
              <a:prstGeom prst="rect">
                <a:avLst/>
              </a:prstGeom>
              <a:blipFill>
                <a:blip r:embed="rId8"/>
                <a:stretch>
                  <a:fillRect l="-1088" b="-1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EB084A8-2217-413A-9B1B-842CEF7A51AA}"/>
                  </a:ext>
                </a:extLst>
              </p:cNvPr>
              <p:cNvSpPr txBox="1"/>
              <p:nvPr/>
            </p:nvSpPr>
            <p:spPr>
              <a:xfrm>
                <a:off x="4151671" y="4114800"/>
                <a:ext cx="4479926" cy="6664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ppt =parts per trillion=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𝑛𝑔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𝑛𝑙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US" sz="2400" dirty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𝑛𝑔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EB084A8-2217-413A-9B1B-842CEF7A5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671" y="4114800"/>
                <a:ext cx="4479926" cy="666401"/>
              </a:xfrm>
              <a:prstGeom prst="rect">
                <a:avLst/>
              </a:prstGeom>
              <a:blipFill>
                <a:blip r:embed="rId9"/>
                <a:stretch>
                  <a:fillRect l="-1088" b="-1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26389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b="1">
                <a:solidFill>
                  <a:srgbClr val="008080"/>
                </a:solidFill>
                <a:latin typeface="Tahoma" pitchFamily="34" charset="0"/>
              </a:rPr>
              <a:t>Concentration scales (cont.)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19200"/>
            <a:ext cx="8077200" cy="838200"/>
          </a:xfrm>
        </p:spPr>
        <p:txBody>
          <a:bodyPr/>
          <a:lstStyle/>
          <a:p>
            <a:pPr eaLnBrk="1" hangingPunct="1"/>
            <a:r>
              <a:rPr lang="en-US" sz="2400">
                <a:solidFill>
                  <a:srgbClr val="000099"/>
                </a:solidFill>
                <a:latin typeface="Tahoma" pitchFamily="34" charset="0"/>
              </a:rPr>
              <a:t>Parts per million, billion, trillion are very often used to denote concentrations of aqueous solutions:</a:t>
            </a:r>
          </a:p>
          <a:p>
            <a:pPr eaLnBrk="1" hangingPunct="1"/>
            <a:endParaRPr lang="en-US" sz="2400"/>
          </a:p>
          <a:p>
            <a:pPr eaLnBrk="1" hangingPunct="1">
              <a:buFontTx/>
              <a:buNone/>
            </a:pPr>
            <a:endParaRPr lang="en-US" sz="2400"/>
          </a:p>
        </p:txBody>
      </p:sp>
      <p:graphicFrame>
        <p:nvGraphicFramePr>
          <p:cNvPr id="1945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762000" y="3505200"/>
          <a:ext cx="7467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244840" imgH="507960" progId="Equation.3">
                  <p:embed/>
                </p:oleObj>
              </mc:Choice>
              <mc:Fallback>
                <p:oleObj name="Equation" r:id="rId2" imgW="5244840" imgH="5079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505200"/>
                        <a:ext cx="74676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763588" y="4648200"/>
          <a:ext cx="7418387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194080" imgH="507960" progId="Equation.3">
                  <p:embed/>
                </p:oleObj>
              </mc:Choice>
              <mc:Fallback>
                <p:oleObj name="Equation" r:id="rId4" imgW="5194080" imgH="5079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8" y="4648200"/>
                        <a:ext cx="7418387" cy="725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8"/>
          <p:cNvGraphicFramePr>
            <a:graphicFrameLocks noChangeAspect="1"/>
          </p:cNvGraphicFramePr>
          <p:nvPr/>
        </p:nvGraphicFramePr>
        <p:xfrm>
          <a:off x="762000" y="2438400"/>
          <a:ext cx="752475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308560" imgH="507960" progId="Equation.3">
                  <p:embed/>
                </p:oleObj>
              </mc:Choice>
              <mc:Fallback>
                <p:oleObj name="Equation" r:id="rId6" imgW="5308560" imgH="5079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438400"/>
                        <a:ext cx="7524750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Text Box 9"/>
          <p:cNvSpPr txBox="1">
            <a:spLocks noChangeArrowheads="1"/>
          </p:cNvSpPr>
          <p:nvPr/>
        </p:nvSpPr>
        <p:spPr bwMode="auto">
          <a:xfrm>
            <a:off x="990600" y="5562600"/>
            <a:ext cx="403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A50021"/>
                </a:solidFill>
                <a:latin typeface="Tahoma" pitchFamily="34" charset="0"/>
              </a:rPr>
              <a:t>Note:  ppt = parts per </a:t>
            </a:r>
            <a:r>
              <a:rPr lang="en-US" b="1">
                <a:solidFill>
                  <a:srgbClr val="A50021"/>
                </a:solidFill>
                <a:latin typeface="Tahoma" pitchFamily="34" charset="0"/>
              </a:rPr>
              <a:t>trillion</a:t>
            </a:r>
          </a:p>
        </p:txBody>
      </p:sp>
      <p:sp>
        <p:nvSpPr>
          <p:cNvPr id="19464" name="Line 10"/>
          <p:cNvSpPr>
            <a:spLocks noChangeShapeType="1"/>
          </p:cNvSpPr>
          <p:nvPr/>
        </p:nvSpPr>
        <p:spPr bwMode="auto">
          <a:xfrm>
            <a:off x="1143000" y="5181600"/>
            <a:ext cx="152400" cy="4572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200" b="1">
                <a:solidFill>
                  <a:srgbClr val="008080"/>
                </a:solidFill>
                <a:latin typeface="Tahoma" pitchFamily="34" charset="0"/>
              </a:rPr>
              <a:t>Concentration examples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848600" cy="1600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2400" b="1">
                <a:solidFill>
                  <a:srgbClr val="008080"/>
                </a:solidFill>
                <a:latin typeface="Tahoma" pitchFamily="34" charset="0"/>
              </a:rPr>
              <a:t>Conversion of molarity to ppm</a:t>
            </a:r>
          </a:p>
          <a:p>
            <a:pPr algn="ctr" eaLnBrk="1" hangingPunct="1">
              <a:buFontTx/>
              <a:buNone/>
            </a:pPr>
            <a:endParaRPr lang="en-US" sz="2400" b="1">
              <a:solidFill>
                <a:srgbClr val="008080"/>
              </a:solidFill>
              <a:latin typeface="Tahoma" pitchFamily="34" charset="0"/>
            </a:endParaRPr>
          </a:p>
          <a:p>
            <a:pPr algn="ctr" eaLnBrk="1" hangingPunct="1">
              <a:buFontTx/>
              <a:buNone/>
            </a:pPr>
            <a:r>
              <a:rPr lang="en-US" sz="2400">
                <a:solidFill>
                  <a:srgbClr val="000099"/>
                </a:solidFill>
                <a:latin typeface="Tahoma" pitchFamily="34" charset="0"/>
              </a:rPr>
              <a:t>Solution of 0.02500 M K</a:t>
            </a:r>
            <a:r>
              <a:rPr lang="en-US" sz="2400" baseline="-25000">
                <a:solidFill>
                  <a:srgbClr val="000099"/>
                </a:solidFill>
                <a:latin typeface="Tahoma" pitchFamily="34" charset="0"/>
              </a:rPr>
              <a:t>2</a:t>
            </a:r>
            <a:r>
              <a:rPr lang="en-US" sz="2400">
                <a:solidFill>
                  <a:srgbClr val="000099"/>
                </a:solidFill>
                <a:latin typeface="Tahoma" pitchFamily="34" charset="0"/>
              </a:rPr>
              <a:t>SO</a:t>
            </a:r>
            <a:r>
              <a:rPr lang="en-US" sz="2400" baseline="-25000">
                <a:solidFill>
                  <a:srgbClr val="000099"/>
                </a:solidFill>
                <a:latin typeface="Tahoma" pitchFamily="34" charset="0"/>
              </a:rPr>
              <a:t>4</a:t>
            </a:r>
          </a:p>
          <a:p>
            <a:pPr eaLnBrk="1" hangingPunct="1">
              <a:buFontTx/>
              <a:buNone/>
            </a:pPr>
            <a:endParaRPr lang="en-US" sz="2800"/>
          </a:p>
          <a:p>
            <a:pPr eaLnBrk="1" hangingPunct="1">
              <a:buFontTx/>
              <a:buNone/>
            </a:pPr>
            <a:endParaRPr lang="en-US" sz="2800"/>
          </a:p>
        </p:txBody>
      </p:sp>
      <p:grpSp>
        <p:nvGrpSpPr>
          <p:cNvPr id="2" name="Group 7"/>
          <p:cNvGrpSpPr>
            <a:grpSpLocks noChangeAspect="1"/>
          </p:cNvGrpSpPr>
          <p:nvPr/>
        </p:nvGrpSpPr>
        <p:grpSpPr bwMode="auto">
          <a:xfrm>
            <a:off x="685800" y="3352800"/>
            <a:ext cx="7766050" cy="1828800"/>
            <a:chOff x="384" y="2016"/>
            <a:chExt cx="4892" cy="955"/>
          </a:xfrm>
        </p:grpSpPr>
        <p:sp>
          <p:nvSpPr>
            <p:cNvPr id="57349" name="AutoShape 6"/>
            <p:cNvSpPr>
              <a:spLocks noChangeAspect="1" noChangeArrowheads="1" noTextEdit="1"/>
            </p:cNvSpPr>
            <p:nvPr/>
          </p:nvSpPr>
          <p:spPr bwMode="auto">
            <a:xfrm>
              <a:off x="384" y="2016"/>
              <a:ext cx="4892" cy="9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50" name="Line 8"/>
            <p:cNvSpPr>
              <a:spLocks noChangeShapeType="1"/>
            </p:cNvSpPr>
            <p:nvPr/>
          </p:nvSpPr>
          <p:spPr bwMode="auto">
            <a:xfrm>
              <a:off x="484" y="2257"/>
              <a:ext cx="125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51" name="Line 9"/>
            <p:cNvSpPr>
              <a:spLocks noChangeShapeType="1"/>
            </p:cNvSpPr>
            <p:nvPr/>
          </p:nvSpPr>
          <p:spPr bwMode="auto">
            <a:xfrm>
              <a:off x="1895" y="2257"/>
              <a:ext cx="996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52" name="Line 10"/>
            <p:cNvSpPr>
              <a:spLocks noChangeShapeType="1"/>
            </p:cNvSpPr>
            <p:nvPr/>
          </p:nvSpPr>
          <p:spPr bwMode="auto">
            <a:xfrm>
              <a:off x="3051" y="2257"/>
              <a:ext cx="536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53" name="Line 11"/>
            <p:cNvSpPr>
              <a:spLocks noChangeShapeType="1"/>
            </p:cNvSpPr>
            <p:nvPr/>
          </p:nvSpPr>
          <p:spPr bwMode="auto">
            <a:xfrm>
              <a:off x="4401" y="2257"/>
              <a:ext cx="683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54" name="Rectangle 12"/>
            <p:cNvSpPr>
              <a:spLocks noChangeArrowheads="1"/>
            </p:cNvSpPr>
            <p:nvPr/>
          </p:nvSpPr>
          <p:spPr bwMode="auto">
            <a:xfrm>
              <a:off x="1011" y="2766"/>
              <a:ext cx="316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1">
                  <a:solidFill>
                    <a:srgbClr val="000000"/>
                  </a:solidFill>
                  <a:latin typeface="Times New Roman" pitchFamily="18" charset="0"/>
                </a:rPr>
                <a:t> ppm</a:t>
              </a:r>
              <a:endParaRPr lang="en-US"/>
            </a:p>
          </p:txBody>
        </p:sp>
        <p:sp>
          <p:nvSpPr>
            <p:cNvPr id="57355" name="Rectangle 13"/>
            <p:cNvSpPr>
              <a:spLocks noChangeArrowheads="1"/>
            </p:cNvSpPr>
            <p:nvPr/>
          </p:nvSpPr>
          <p:spPr bwMode="auto">
            <a:xfrm>
              <a:off x="4702" y="2279"/>
              <a:ext cx="89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1">
                  <a:solidFill>
                    <a:srgbClr val="000000"/>
                  </a:solidFill>
                  <a:latin typeface="Times New Roman" pitchFamily="18" charset="0"/>
                </a:rPr>
                <a:t>L</a:t>
              </a:r>
              <a:endParaRPr lang="en-US"/>
            </a:p>
          </p:txBody>
        </p:sp>
        <p:sp>
          <p:nvSpPr>
            <p:cNvPr id="57356" name="Rectangle 14"/>
            <p:cNvSpPr>
              <a:spLocks noChangeArrowheads="1"/>
            </p:cNvSpPr>
            <p:nvPr/>
          </p:nvSpPr>
          <p:spPr bwMode="auto">
            <a:xfrm>
              <a:off x="4826" y="2058"/>
              <a:ext cx="196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1">
                  <a:solidFill>
                    <a:srgbClr val="000000"/>
                  </a:solidFill>
                  <a:latin typeface="Times New Roman" pitchFamily="18" charset="0"/>
                </a:rPr>
                <a:t>SO</a:t>
              </a:r>
              <a:endParaRPr lang="en-US"/>
            </a:p>
          </p:txBody>
        </p:sp>
        <p:sp>
          <p:nvSpPr>
            <p:cNvPr id="57357" name="Rectangle 15"/>
            <p:cNvSpPr>
              <a:spLocks noChangeArrowheads="1"/>
            </p:cNvSpPr>
            <p:nvPr/>
          </p:nvSpPr>
          <p:spPr bwMode="auto">
            <a:xfrm>
              <a:off x="4655" y="2058"/>
              <a:ext cx="107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1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endParaRPr lang="en-US"/>
            </a:p>
          </p:txBody>
        </p:sp>
        <p:sp>
          <p:nvSpPr>
            <p:cNvPr id="57358" name="Rectangle 16"/>
            <p:cNvSpPr>
              <a:spLocks noChangeArrowheads="1"/>
            </p:cNvSpPr>
            <p:nvPr/>
          </p:nvSpPr>
          <p:spPr bwMode="auto">
            <a:xfrm>
              <a:off x="4412" y="2058"/>
              <a:ext cx="196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1">
                  <a:solidFill>
                    <a:srgbClr val="000000"/>
                  </a:solidFill>
                  <a:latin typeface="Times New Roman" pitchFamily="18" charset="0"/>
                </a:rPr>
                <a:t>mg</a:t>
              </a:r>
              <a:endParaRPr lang="en-US"/>
            </a:p>
          </p:txBody>
        </p:sp>
        <p:sp>
          <p:nvSpPr>
            <p:cNvPr id="57359" name="Rectangle 17"/>
            <p:cNvSpPr>
              <a:spLocks noChangeArrowheads="1"/>
            </p:cNvSpPr>
            <p:nvPr/>
          </p:nvSpPr>
          <p:spPr bwMode="auto">
            <a:xfrm>
              <a:off x="3280" y="2279"/>
              <a:ext cx="80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1">
                  <a:solidFill>
                    <a:srgbClr val="000000"/>
                  </a:solidFill>
                  <a:latin typeface="Times New Roman" pitchFamily="18" charset="0"/>
                </a:rPr>
                <a:t>g</a:t>
              </a:r>
              <a:endParaRPr lang="en-US"/>
            </a:p>
          </p:txBody>
        </p:sp>
        <p:sp>
          <p:nvSpPr>
            <p:cNvPr id="57360" name="Rectangle 18"/>
            <p:cNvSpPr>
              <a:spLocks noChangeArrowheads="1"/>
            </p:cNvSpPr>
            <p:nvPr/>
          </p:nvSpPr>
          <p:spPr bwMode="auto">
            <a:xfrm>
              <a:off x="3378" y="2058"/>
              <a:ext cx="196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1">
                  <a:solidFill>
                    <a:srgbClr val="000000"/>
                  </a:solidFill>
                  <a:latin typeface="Times New Roman" pitchFamily="18" charset="0"/>
                </a:rPr>
                <a:t>mg</a:t>
              </a:r>
              <a:endParaRPr lang="en-US"/>
            </a:p>
          </p:txBody>
        </p:sp>
        <p:sp>
          <p:nvSpPr>
            <p:cNvPr id="57361" name="Rectangle 19"/>
            <p:cNvSpPr>
              <a:spLocks noChangeArrowheads="1"/>
            </p:cNvSpPr>
            <p:nvPr/>
          </p:nvSpPr>
          <p:spPr bwMode="auto">
            <a:xfrm>
              <a:off x="2490" y="2279"/>
              <a:ext cx="196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1">
                  <a:solidFill>
                    <a:srgbClr val="000000"/>
                  </a:solidFill>
                  <a:latin typeface="Times New Roman" pitchFamily="18" charset="0"/>
                </a:rPr>
                <a:t>SO</a:t>
              </a:r>
              <a:endParaRPr lang="en-US"/>
            </a:p>
          </p:txBody>
        </p:sp>
        <p:sp>
          <p:nvSpPr>
            <p:cNvPr id="57362" name="Rectangle 20"/>
            <p:cNvSpPr>
              <a:spLocks noChangeArrowheads="1"/>
            </p:cNvSpPr>
            <p:nvPr/>
          </p:nvSpPr>
          <p:spPr bwMode="auto">
            <a:xfrm>
              <a:off x="2319" y="2279"/>
              <a:ext cx="107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1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endParaRPr lang="en-US"/>
            </a:p>
          </p:txBody>
        </p:sp>
        <p:sp>
          <p:nvSpPr>
            <p:cNvPr id="57363" name="Rectangle 21"/>
            <p:cNvSpPr>
              <a:spLocks noChangeArrowheads="1"/>
            </p:cNvSpPr>
            <p:nvPr/>
          </p:nvSpPr>
          <p:spPr bwMode="auto">
            <a:xfrm>
              <a:off x="2049" y="2279"/>
              <a:ext cx="240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1">
                  <a:solidFill>
                    <a:srgbClr val="000000"/>
                  </a:solidFill>
                  <a:latin typeface="Times New Roman" pitchFamily="18" charset="0"/>
                </a:rPr>
                <a:t>mol</a:t>
              </a:r>
              <a:endParaRPr lang="en-US"/>
            </a:p>
          </p:txBody>
        </p:sp>
        <p:sp>
          <p:nvSpPr>
            <p:cNvPr id="57364" name="Rectangle 22"/>
            <p:cNvSpPr>
              <a:spLocks noChangeArrowheads="1"/>
            </p:cNvSpPr>
            <p:nvPr/>
          </p:nvSpPr>
          <p:spPr bwMode="auto">
            <a:xfrm>
              <a:off x="2633" y="2058"/>
              <a:ext cx="196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1">
                  <a:solidFill>
                    <a:srgbClr val="000000"/>
                  </a:solidFill>
                  <a:latin typeface="Times New Roman" pitchFamily="18" charset="0"/>
                </a:rPr>
                <a:t>SO</a:t>
              </a:r>
              <a:endParaRPr lang="en-US"/>
            </a:p>
          </p:txBody>
        </p:sp>
        <p:sp>
          <p:nvSpPr>
            <p:cNvPr id="57365" name="Rectangle 23"/>
            <p:cNvSpPr>
              <a:spLocks noChangeArrowheads="1"/>
            </p:cNvSpPr>
            <p:nvPr/>
          </p:nvSpPr>
          <p:spPr bwMode="auto">
            <a:xfrm>
              <a:off x="2462" y="2058"/>
              <a:ext cx="107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1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endParaRPr lang="en-US"/>
            </a:p>
          </p:txBody>
        </p:sp>
        <p:sp>
          <p:nvSpPr>
            <p:cNvPr id="57366" name="Rectangle 24"/>
            <p:cNvSpPr>
              <a:spLocks noChangeArrowheads="1"/>
            </p:cNvSpPr>
            <p:nvPr/>
          </p:nvSpPr>
          <p:spPr bwMode="auto">
            <a:xfrm>
              <a:off x="2347" y="2058"/>
              <a:ext cx="80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1">
                  <a:solidFill>
                    <a:srgbClr val="000000"/>
                  </a:solidFill>
                  <a:latin typeface="Times New Roman" pitchFamily="18" charset="0"/>
                </a:rPr>
                <a:t>g</a:t>
              </a:r>
              <a:endParaRPr lang="en-US"/>
            </a:p>
          </p:txBody>
        </p:sp>
        <p:sp>
          <p:nvSpPr>
            <p:cNvPr id="57367" name="Rectangle 25"/>
            <p:cNvSpPr>
              <a:spLocks noChangeArrowheads="1"/>
            </p:cNvSpPr>
            <p:nvPr/>
          </p:nvSpPr>
          <p:spPr bwMode="auto">
            <a:xfrm>
              <a:off x="1069" y="2279"/>
              <a:ext cx="89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1">
                  <a:solidFill>
                    <a:srgbClr val="000000"/>
                  </a:solidFill>
                  <a:latin typeface="Times New Roman" pitchFamily="18" charset="0"/>
                </a:rPr>
                <a:t>L</a:t>
              </a:r>
              <a:endParaRPr lang="en-US"/>
            </a:p>
          </p:txBody>
        </p:sp>
        <p:sp>
          <p:nvSpPr>
            <p:cNvPr id="57368" name="Rectangle 26"/>
            <p:cNvSpPr>
              <a:spLocks noChangeArrowheads="1"/>
            </p:cNvSpPr>
            <p:nvPr/>
          </p:nvSpPr>
          <p:spPr bwMode="auto">
            <a:xfrm>
              <a:off x="1477" y="2058"/>
              <a:ext cx="196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1">
                  <a:solidFill>
                    <a:srgbClr val="000000"/>
                  </a:solidFill>
                  <a:latin typeface="Times New Roman" pitchFamily="18" charset="0"/>
                </a:rPr>
                <a:t>SO</a:t>
              </a:r>
              <a:endParaRPr lang="en-US"/>
            </a:p>
          </p:txBody>
        </p:sp>
        <p:sp>
          <p:nvSpPr>
            <p:cNvPr id="57369" name="Rectangle 27"/>
            <p:cNvSpPr>
              <a:spLocks noChangeArrowheads="1"/>
            </p:cNvSpPr>
            <p:nvPr/>
          </p:nvSpPr>
          <p:spPr bwMode="auto">
            <a:xfrm>
              <a:off x="1306" y="2058"/>
              <a:ext cx="107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1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endParaRPr lang="en-US"/>
            </a:p>
          </p:txBody>
        </p:sp>
        <p:sp>
          <p:nvSpPr>
            <p:cNvPr id="57370" name="Rectangle 28"/>
            <p:cNvSpPr>
              <a:spLocks noChangeArrowheads="1"/>
            </p:cNvSpPr>
            <p:nvPr/>
          </p:nvSpPr>
          <p:spPr bwMode="auto">
            <a:xfrm>
              <a:off x="1036" y="2058"/>
              <a:ext cx="240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1">
                  <a:solidFill>
                    <a:srgbClr val="000000"/>
                  </a:solidFill>
                  <a:latin typeface="Times New Roman" pitchFamily="18" charset="0"/>
                </a:rPr>
                <a:t>mol</a:t>
              </a:r>
              <a:endParaRPr lang="en-US"/>
            </a:p>
          </p:txBody>
        </p:sp>
        <p:sp>
          <p:nvSpPr>
            <p:cNvPr id="57371" name="Rectangle 29"/>
            <p:cNvSpPr>
              <a:spLocks noChangeArrowheads="1"/>
            </p:cNvSpPr>
            <p:nvPr/>
          </p:nvSpPr>
          <p:spPr bwMode="auto">
            <a:xfrm>
              <a:off x="643" y="2766"/>
              <a:ext cx="320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4356</a:t>
              </a:r>
              <a:endParaRPr lang="en-US"/>
            </a:p>
          </p:txBody>
        </p:sp>
        <p:sp>
          <p:nvSpPr>
            <p:cNvPr id="57372" name="Rectangle 30"/>
            <p:cNvSpPr>
              <a:spLocks noChangeArrowheads="1"/>
            </p:cNvSpPr>
            <p:nvPr/>
          </p:nvSpPr>
          <p:spPr bwMode="auto">
            <a:xfrm>
              <a:off x="4051" y="2156"/>
              <a:ext cx="320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4356</a:t>
              </a:r>
              <a:endParaRPr lang="en-US"/>
            </a:p>
          </p:txBody>
        </p:sp>
        <p:sp>
          <p:nvSpPr>
            <p:cNvPr id="57373" name="Rectangle 31"/>
            <p:cNvSpPr>
              <a:spLocks noChangeArrowheads="1"/>
            </p:cNvSpPr>
            <p:nvPr/>
          </p:nvSpPr>
          <p:spPr bwMode="auto">
            <a:xfrm>
              <a:off x="3044" y="2058"/>
              <a:ext cx="320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1000</a:t>
              </a:r>
              <a:endParaRPr lang="en-US"/>
            </a:p>
          </p:txBody>
        </p:sp>
        <p:sp>
          <p:nvSpPr>
            <p:cNvPr id="57374" name="Rectangle 32"/>
            <p:cNvSpPr>
              <a:spLocks noChangeArrowheads="1"/>
            </p:cNvSpPr>
            <p:nvPr/>
          </p:nvSpPr>
          <p:spPr bwMode="auto">
            <a:xfrm>
              <a:off x="2163" y="2058"/>
              <a:ext cx="160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26</a:t>
              </a:r>
              <a:endParaRPr lang="en-US"/>
            </a:p>
          </p:txBody>
        </p:sp>
        <p:sp>
          <p:nvSpPr>
            <p:cNvPr id="57375" name="Rectangle 33"/>
            <p:cNvSpPr>
              <a:spLocks noChangeArrowheads="1"/>
            </p:cNvSpPr>
            <p:nvPr/>
          </p:nvSpPr>
          <p:spPr bwMode="auto">
            <a:xfrm>
              <a:off x="2124" y="2058"/>
              <a:ext cx="40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  <a:endParaRPr lang="en-US"/>
            </a:p>
          </p:txBody>
        </p:sp>
        <p:sp>
          <p:nvSpPr>
            <p:cNvPr id="57376" name="Rectangle 34"/>
            <p:cNvSpPr>
              <a:spLocks noChangeArrowheads="1"/>
            </p:cNvSpPr>
            <p:nvPr/>
          </p:nvSpPr>
          <p:spPr bwMode="auto">
            <a:xfrm>
              <a:off x="1888" y="2058"/>
              <a:ext cx="240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174</a:t>
              </a:r>
              <a:endParaRPr lang="en-US"/>
            </a:p>
          </p:txBody>
        </p:sp>
        <p:sp>
          <p:nvSpPr>
            <p:cNvPr id="57377" name="Rectangle 35"/>
            <p:cNvSpPr>
              <a:spLocks noChangeArrowheads="1"/>
            </p:cNvSpPr>
            <p:nvPr/>
          </p:nvSpPr>
          <p:spPr bwMode="auto">
            <a:xfrm>
              <a:off x="610" y="2058"/>
              <a:ext cx="400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02500</a:t>
              </a:r>
              <a:endParaRPr lang="en-US"/>
            </a:p>
          </p:txBody>
        </p:sp>
        <p:sp>
          <p:nvSpPr>
            <p:cNvPr id="57378" name="Rectangle 36"/>
            <p:cNvSpPr>
              <a:spLocks noChangeArrowheads="1"/>
            </p:cNvSpPr>
            <p:nvPr/>
          </p:nvSpPr>
          <p:spPr bwMode="auto">
            <a:xfrm>
              <a:off x="570" y="2058"/>
              <a:ext cx="40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  <a:endParaRPr lang="en-US"/>
            </a:p>
          </p:txBody>
        </p:sp>
        <p:sp>
          <p:nvSpPr>
            <p:cNvPr id="57379" name="Rectangle 37"/>
            <p:cNvSpPr>
              <a:spLocks noChangeArrowheads="1"/>
            </p:cNvSpPr>
            <p:nvPr/>
          </p:nvSpPr>
          <p:spPr bwMode="auto">
            <a:xfrm>
              <a:off x="492" y="2058"/>
              <a:ext cx="80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/>
            </a:p>
          </p:txBody>
        </p:sp>
        <p:sp>
          <p:nvSpPr>
            <p:cNvPr id="57380" name="Rectangle 38"/>
            <p:cNvSpPr>
              <a:spLocks noChangeArrowheads="1"/>
            </p:cNvSpPr>
            <p:nvPr/>
          </p:nvSpPr>
          <p:spPr bwMode="auto">
            <a:xfrm>
              <a:off x="5015" y="2155"/>
              <a:ext cx="4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/>
            </a:p>
          </p:txBody>
        </p:sp>
        <p:sp>
          <p:nvSpPr>
            <p:cNvPr id="57381" name="Rectangle 39"/>
            <p:cNvSpPr>
              <a:spLocks noChangeArrowheads="1"/>
            </p:cNvSpPr>
            <p:nvPr/>
          </p:nvSpPr>
          <p:spPr bwMode="auto">
            <a:xfrm>
              <a:off x="4770" y="2155"/>
              <a:ext cx="4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/>
            </a:p>
          </p:txBody>
        </p:sp>
        <p:sp>
          <p:nvSpPr>
            <p:cNvPr id="57382" name="Rectangle 40"/>
            <p:cNvSpPr>
              <a:spLocks noChangeArrowheads="1"/>
            </p:cNvSpPr>
            <p:nvPr/>
          </p:nvSpPr>
          <p:spPr bwMode="auto">
            <a:xfrm>
              <a:off x="2679" y="2376"/>
              <a:ext cx="48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/>
            </a:p>
          </p:txBody>
        </p:sp>
        <p:sp>
          <p:nvSpPr>
            <p:cNvPr id="57383" name="Rectangle 41"/>
            <p:cNvSpPr>
              <a:spLocks noChangeArrowheads="1"/>
            </p:cNvSpPr>
            <p:nvPr/>
          </p:nvSpPr>
          <p:spPr bwMode="auto">
            <a:xfrm>
              <a:off x="2434" y="2376"/>
              <a:ext cx="48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/>
            </a:p>
          </p:txBody>
        </p:sp>
        <p:sp>
          <p:nvSpPr>
            <p:cNvPr id="57384" name="Rectangle 42"/>
            <p:cNvSpPr>
              <a:spLocks noChangeArrowheads="1"/>
            </p:cNvSpPr>
            <p:nvPr/>
          </p:nvSpPr>
          <p:spPr bwMode="auto">
            <a:xfrm>
              <a:off x="2822" y="2155"/>
              <a:ext cx="4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/>
            </a:p>
          </p:txBody>
        </p:sp>
        <p:sp>
          <p:nvSpPr>
            <p:cNvPr id="57385" name="Rectangle 43"/>
            <p:cNvSpPr>
              <a:spLocks noChangeArrowheads="1"/>
            </p:cNvSpPr>
            <p:nvPr/>
          </p:nvSpPr>
          <p:spPr bwMode="auto">
            <a:xfrm>
              <a:off x="2577" y="2155"/>
              <a:ext cx="4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/>
            </a:p>
          </p:txBody>
        </p:sp>
        <p:sp>
          <p:nvSpPr>
            <p:cNvPr id="57386" name="Rectangle 44"/>
            <p:cNvSpPr>
              <a:spLocks noChangeArrowheads="1"/>
            </p:cNvSpPr>
            <p:nvPr/>
          </p:nvSpPr>
          <p:spPr bwMode="auto">
            <a:xfrm>
              <a:off x="1666" y="2155"/>
              <a:ext cx="4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/>
            </a:p>
          </p:txBody>
        </p:sp>
        <p:sp>
          <p:nvSpPr>
            <p:cNvPr id="57387" name="Rectangle 45"/>
            <p:cNvSpPr>
              <a:spLocks noChangeArrowheads="1"/>
            </p:cNvSpPr>
            <p:nvPr/>
          </p:nvSpPr>
          <p:spPr bwMode="auto">
            <a:xfrm>
              <a:off x="1421" y="2155"/>
              <a:ext cx="4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/>
            </a:p>
          </p:txBody>
        </p:sp>
        <p:sp>
          <p:nvSpPr>
            <p:cNvPr id="57388" name="Rectangle 46"/>
            <p:cNvSpPr>
              <a:spLocks noChangeArrowheads="1"/>
            </p:cNvSpPr>
            <p:nvPr/>
          </p:nvSpPr>
          <p:spPr bwMode="auto">
            <a:xfrm>
              <a:off x="408" y="2748"/>
              <a:ext cx="88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/>
            </a:p>
          </p:txBody>
        </p:sp>
        <p:sp>
          <p:nvSpPr>
            <p:cNvPr id="57389" name="Rectangle 47"/>
            <p:cNvSpPr>
              <a:spLocks noChangeArrowheads="1"/>
            </p:cNvSpPr>
            <p:nvPr/>
          </p:nvSpPr>
          <p:spPr bwMode="auto">
            <a:xfrm>
              <a:off x="3815" y="2138"/>
              <a:ext cx="88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/>
            </a:p>
          </p:txBody>
        </p:sp>
        <p:sp>
          <p:nvSpPr>
            <p:cNvPr id="57390" name="Rectangle 48"/>
            <p:cNvSpPr>
              <a:spLocks noChangeArrowheads="1"/>
            </p:cNvSpPr>
            <p:nvPr/>
          </p:nvSpPr>
          <p:spPr bwMode="auto">
            <a:xfrm>
              <a:off x="3607" y="2196"/>
              <a:ext cx="6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Symbol" pitchFamily="18" charset="2"/>
                </a:rPr>
                <a:t>÷</a:t>
              </a:r>
              <a:endParaRPr lang="en-US"/>
            </a:p>
          </p:txBody>
        </p:sp>
        <p:sp>
          <p:nvSpPr>
            <p:cNvPr id="57391" name="Rectangle 49"/>
            <p:cNvSpPr>
              <a:spLocks noChangeArrowheads="1"/>
            </p:cNvSpPr>
            <p:nvPr/>
          </p:nvSpPr>
          <p:spPr bwMode="auto">
            <a:xfrm>
              <a:off x="3607" y="2135"/>
              <a:ext cx="61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Symbol" pitchFamily="18" charset="2"/>
                </a:rPr>
                <a:t>÷</a:t>
              </a:r>
              <a:endParaRPr lang="en-US"/>
            </a:p>
          </p:txBody>
        </p:sp>
        <p:sp>
          <p:nvSpPr>
            <p:cNvPr id="57392" name="Rectangle 50"/>
            <p:cNvSpPr>
              <a:spLocks noChangeArrowheads="1"/>
            </p:cNvSpPr>
            <p:nvPr/>
          </p:nvSpPr>
          <p:spPr bwMode="auto">
            <a:xfrm>
              <a:off x="3607" y="2296"/>
              <a:ext cx="6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Symbol" pitchFamily="18" charset="2"/>
                </a:rPr>
                <a:t>ø</a:t>
              </a:r>
              <a:endParaRPr lang="en-US"/>
            </a:p>
          </p:txBody>
        </p:sp>
        <p:sp>
          <p:nvSpPr>
            <p:cNvPr id="57393" name="Rectangle 51"/>
            <p:cNvSpPr>
              <a:spLocks noChangeArrowheads="1"/>
            </p:cNvSpPr>
            <p:nvPr/>
          </p:nvSpPr>
          <p:spPr bwMode="auto">
            <a:xfrm>
              <a:off x="3607" y="2035"/>
              <a:ext cx="6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Symbol" pitchFamily="18" charset="2"/>
                </a:rPr>
                <a:t>ö</a:t>
              </a:r>
              <a:endParaRPr lang="en-US"/>
            </a:p>
          </p:txBody>
        </p:sp>
        <p:sp>
          <p:nvSpPr>
            <p:cNvPr id="57394" name="Rectangle 52"/>
            <p:cNvSpPr>
              <a:spLocks noChangeArrowheads="1"/>
            </p:cNvSpPr>
            <p:nvPr/>
          </p:nvSpPr>
          <p:spPr bwMode="auto">
            <a:xfrm>
              <a:off x="2970" y="2196"/>
              <a:ext cx="6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Symbol" pitchFamily="18" charset="2"/>
                </a:rPr>
                <a:t>ç</a:t>
              </a:r>
              <a:endParaRPr lang="en-US"/>
            </a:p>
          </p:txBody>
        </p:sp>
        <p:sp>
          <p:nvSpPr>
            <p:cNvPr id="57395" name="Rectangle 53"/>
            <p:cNvSpPr>
              <a:spLocks noChangeArrowheads="1"/>
            </p:cNvSpPr>
            <p:nvPr/>
          </p:nvSpPr>
          <p:spPr bwMode="auto">
            <a:xfrm>
              <a:off x="2970" y="2135"/>
              <a:ext cx="61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Symbol" pitchFamily="18" charset="2"/>
                </a:rPr>
                <a:t>ç</a:t>
              </a:r>
              <a:endParaRPr lang="en-US"/>
            </a:p>
          </p:txBody>
        </p:sp>
        <p:sp>
          <p:nvSpPr>
            <p:cNvPr id="57396" name="Rectangle 54"/>
            <p:cNvSpPr>
              <a:spLocks noChangeArrowheads="1"/>
            </p:cNvSpPr>
            <p:nvPr/>
          </p:nvSpPr>
          <p:spPr bwMode="auto">
            <a:xfrm>
              <a:off x="2970" y="2296"/>
              <a:ext cx="6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Symbol" pitchFamily="18" charset="2"/>
                </a:rPr>
                <a:t>è</a:t>
              </a:r>
              <a:endParaRPr lang="en-US"/>
            </a:p>
          </p:txBody>
        </p:sp>
        <p:sp>
          <p:nvSpPr>
            <p:cNvPr id="57397" name="Rectangle 55"/>
            <p:cNvSpPr>
              <a:spLocks noChangeArrowheads="1"/>
            </p:cNvSpPr>
            <p:nvPr/>
          </p:nvSpPr>
          <p:spPr bwMode="auto">
            <a:xfrm>
              <a:off x="2970" y="2035"/>
              <a:ext cx="6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Symbol" pitchFamily="18" charset="2"/>
                </a:rPr>
                <a:t>æ</a:t>
              </a:r>
              <a:endParaRPr lang="en-US"/>
            </a:p>
          </p:txBody>
        </p:sp>
        <p:sp>
          <p:nvSpPr>
            <p:cNvPr id="57398" name="Rectangle 56"/>
            <p:cNvSpPr>
              <a:spLocks noChangeArrowheads="1"/>
            </p:cNvSpPr>
            <p:nvPr/>
          </p:nvSpPr>
          <p:spPr bwMode="auto">
            <a:xfrm>
              <a:off x="2911" y="2201"/>
              <a:ext cx="6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Symbol" pitchFamily="18" charset="2"/>
                </a:rPr>
                <a:t>÷</a:t>
              </a:r>
              <a:endParaRPr lang="en-US"/>
            </a:p>
          </p:txBody>
        </p:sp>
        <p:sp>
          <p:nvSpPr>
            <p:cNvPr id="57399" name="Rectangle 57"/>
            <p:cNvSpPr>
              <a:spLocks noChangeArrowheads="1"/>
            </p:cNvSpPr>
            <p:nvPr/>
          </p:nvSpPr>
          <p:spPr bwMode="auto">
            <a:xfrm>
              <a:off x="2911" y="2130"/>
              <a:ext cx="61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Symbol" pitchFamily="18" charset="2"/>
                </a:rPr>
                <a:t>÷</a:t>
              </a:r>
              <a:endParaRPr lang="en-US"/>
            </a:p>
          </p:txBody>
        </p:sp>
        <p:sp>
          <p:nvSpPr>
            <p:cNvPr id="57400" name="Rectangle 58"/>
            <p:cNvSpPr>
              <a:spLocks noChangeArrowheads="1"/>
            </p:cNvSpPr>
            <p:nvPr/>
          </p:nvSpPr>
          <p:spPr bwMode="auto">
            <a:xfrm>
              <a:off x="2911" y="2301"/>
              <a:ext cx="6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Symbol" pitchFamily="18" charset="2"/>
                </a:rPr>
                <a:t>ø</a:t>
              </a:r>
              <a:endParaRPr lang="en-US"/>
            </a:p>
          </p:txBody>
        </p:sp>
        <p:sp>
          <p:nvSpPr>
            <p:cNvPr id="57401" name="Rectangle 59"/>
            <p:cNvSpPr>
              <a:spLocks noChangeArrowheads="1"/>
            </p:cNvSpPr>
            <p:nvPr/>
          </p:nvSpPr>
          <p:spPr bwMode="auto">
            <a:xfrm>
              <a:off x="2911" y="2030"/>
              <a:ext cx="6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Symbol" pitchFamily="18" charset="2"/>
                </a:rPr>
                <a:t>ö</a:t>
              </a:r>
              <a:endParaRPr lang="en-US"/>
            </a:p>
          </p:txBody>
        </p:sp>
        <p:sp>
          <p:nvSpPr>
            <p:cNvPr id="57402" name="Rectangle 60"/>
            <p:cNvSpPr>
              <a:spLocks noChangeArrowheads="1"/>
            </p:cNvSpPr>
            <p:nvPr/>
          </p:nvSpPr>
          <p:spPr bwMode="auto">
            <a:xfrm>
              <a:off x="1814" y="2201"/>
              <a:ext cx="6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Symbol" pitchFamily="18" charset="2"/>
                </a:rPr>
                <a:t>ç</a:t>
              </a:r>
              <a:endParaRPr lang="en-US"/>
            </a:p>
          </p:txBody>
        </p:sp>
        <p:sp>
          <p:nvSpPr>
            <p:cNvPr id="57403" name="Rectangle 61"/>
            <p:cNvSpPr>
              <a:spLocks noChangeArrowheads="1"/>
            </p:cNvSpPr>
            <p:nvPr/>
          </p:nvSpPr>
          <p:spPr bwMode="auto">
            <a:xfrm>
              <a:off x="1814" y="2130"/>
              <a:ext cx="61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Symbol" pitchFamily="18" charset="2"/>
                </a:rPr>
                <a:t>ç</a:t>
              </a:r>
              <a:endParaRPr lang="en-US"/>
            </a:p>
          </p:txBody>
        </p:sp>
        <p:sp>
          <p:nvSpPr>
            <p:cNvPr id="57404" name="Rectangle 62"/>
            <p:cNvSpPr>
              <a:spLocks noChangeArrowheads="1"/>
            </p:cNvSpPr>
            <p:nvPr/>
          </p:nvSpPr>
          <p:spPr bwMode="auto">
            <a:xfrm>
              <a:off x="1814" y="2301"/>
              <a:ext cx="6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Symbol" pitchFamily="18" charset="2"/>
                </a:rPr>
                <a:t>è</a:t>
              </a:r>
              <a:endParaRPr lang="en-US"/>
            </a:p>
          </p:txBody>
        </p:sp>
        <p:sp>
          <p:nvSpPr>
            <p:cNvPr id="57405" name="Rectangle 63"/>
            <p:cNvSpPr>
              <a:spLocks noChangeArrowheads="1"/>
            </p:cNvSpPr>
            <p:nvPr/>
          </p:nvSpPr>
          <p:spPr bwMode="auto">
            <a:xfrm>
              <a:off x="1814" y="2030"/>
              <a:ext cx="6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Symbol" pitchFamily="18" charset="2"/>
                </a:rPr>
                <a:t>æ</a:t>
              </a:r>
              <a:endParaRPr lang="en-US"/>
            </a:p>
          </p:txBody>
        </p:sp>
        <p:sp>
          <p:nvSpPr>
            <p:cNvPr id="57406" name="Rectangle 64"/>
            <p:cNvSpPr>
              <a:spLocks noChangeArrowheads="1"/>
            </p:cNvSpPr>
            <p:nvPr/>
          </p:nvSpPr>
          <p:spPr bwMode="auto">
            <a:xfrm>
              <a:off x="1755" y="2152"/>
              <a:ext cx="6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Symbol" pitchFamily="18" charset="2"/>
                </a:rPr>
                <a:t>÷</a:t>
              </a:r>
              <a:endParaRPr lang="en-US"/>
            </a:p>
          </p:txBody>
        </p:sp>
        <p:sp>
          <p:nvSpPr>
            <p:cNvPr id="57407" name="Rectangle 65"/>
            <p:cNvSpPr>
              <a:spLocks noChangeArrowheads="1"/>
            </p:cNvSpPr>
            <p:nvPr/>
          </p:nvSpPr>
          <p:spPr bwMode="auto">
            <a:xfrm>
              <a:off x="1755" y="2280"/>
              <a:ext cx="6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Symbol" pitchFamily="18" charset="2"/>
                </a:rPr>
                <a:t>ø</a:t>
              </a:r>
              <a:endParaRPr lang="en-US"/>
            </a:p>
          </p:txBody>
        </p:sp>
        <p:sp>
          <p:nvSpPr>
            <p:cNvPr id="57408" name="Rectangle 66"/>
            <p:cNvSpPr>
              <a:spLocks noChangeArrowheads="1"/>
            </p:cNvSpPr>
            <p:nvPr/>
          </p:nvSpPr>
          <p:spPr bwMode="auto">
            <a:xfrm>
              <a:off x="1755" y="2051"/>
              <a:ext cx="6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Symbol" pitchFamily="18" charset="2"/>
                </a:rPr>
                <a:t>ö</a:t>
              </a:r>
              <a:endParaRPr lang="en-US"/>
            </a:p>
          </p:txBody>
        </p:sp>
        <p:sp>
          <p:nvSpPr>
            <p:cNvPr id="57409" name="Rectangle 67"/>
            <p:cNvSpPr>
              <a:spLocks noChangeArrowheads="1"/>
            </p:cNvSpPr>
            <p:nvPr/>
          </p:nvSpPr>
          <p:spPr bwMode="auto">
            <a:xfrm>
              <a:off x="403" y="2152"/>
              <a:ext cx="6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Symbol" pitchFamily="18" charset="2"/>
                </a:rPr>
                <a:t>ç</a:t>
              </a:r>
              <a:endParaRPr lang="en-US"/>
            </a:p>
          </p:txBody>
        </p:sp>
        <p:sp>
          <p:nvSpPr>
            <p:cNvPr id="57410" name="Rectangle 68"/>
            <p:cNvSpPr>
              <a:spLocks noChangeArrowheads="1"/>
            </p:cNvSpPr>
            <p:nvPr/>
          </p:nvSpPr>
          <p:spPr bwMode="auto">
            <a:xfrm>
              <a:off x="403" y="2280"/>
              <a:ext cx="6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Symbol" pitchFamily="18" charset="2"/>
                </a:rPr>
                <a:t>è</a:t>
              </a:r>
              <a:endParaRPr lang="en-US"/>
            </a:p>
          </p:txBody>
        </p:sp>
        <p:sp>
          <p:nvSpPr>
            <p:cNvPr id="57411" name="Rectangle 69"/>
            <p:cNvSpPr>
              <a:spLocks noChangeArrowheads="1"/>
            </p:cNvSpPr>
            <p:nvPr/>
          </p:nvSpPr>
          <p:spPr bwMode="auto">
            <a:xfrm>
              <a:off x="403" y="2051"/>
              <a:ext cx="6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Symbol" pitchFamily="18" charset="2"/>
                </a:rPr>
                <a:t>æ</a:t>
              </a:r>
              <a:endParaRPr lang="en-US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dirty="0" err="1">
                <a:solidFill>
                  <a:srgbClr val="008080"/>
                </a:solidFill>
                <a:latin typeface="Tahoma" charset="0"/>
              </a:rPr>
              <a:t>persen</a:t>
            </a:r>
            <a:endParaRPr lang="en-US" sz="3200" b="1" dirty="0">
              <a:solidFill>
                <a:srgbClr val="008080"/>
              </a:solidFill>
              <a:latin typeface="Tahoma" charset="0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400" dirty="0">
                <a:solidFill>
                  <a:srgbClr val="000099"/>
                </a:solidFill>
                <a:latin typeface="Tahoma" charset="0"/>
              </a:rPr>
              <a:t>It will be very useful to memorize:</a:t>
            </a:r>
          </a:p>
          <a:p>
            <a:pPr eaLnBrk="1" hangingPunct="1"/>
            <a:endParaRPr lang="en-US" dirty="0">
              <a:solidFill>
                <a:srgbClr val="000099"/>
              </a:solidFill>
            </a:endParaRPr>
          </a:p>
          <a:p>
            <a:pPr eaLnBrk="1" hangingPunct="1">
              <a:buClr>
                <a:srgbClr val="A50021"/>
              </a:buClr>
              <a:buFont typeface="Wingdings" pitchFamily="2" charset="2"/>
              <a:buChar char="Ø"/>
            </a:pPr>
            <a:r>
              <a:rPr lang="en-US" sz="2400" dirty="0">
                <a:solidFill>
                  <a:srgbClr val="000099"/>
                </a:solidFill>
                <a:latin typeface="Tahoma" charset="0"/>
              </a:rPr>
              <a:t>1 part per million (</a:t>
            </a:r>
            <a:r>
              <a:rPr lang="en-US" sz="2400" dirty="0" err="1">
                <a:solidFill>
                  <a:srgbClr val="000099"/>
                </a:solidFill>
                <a:latin typeface="Tahoma" charset="0"/>
              </a:rPr>
              <a:t>ppm</a:t>
            </a:r>
            <a:r>
              <a:rPr lang="en-US" sz="2400" dirty="0">
                <a:solidFill>
                  <a:srgbClr val="000099"/>
                </a:solidFill>
                <a:latin typeface="Tahoma" charset="0"/>
              </a:rPr>
              <a:t>) = 1 mg / L   </a:t>
            </a:r>
            <a:r>
              <a:rPr lang="en-US" sz="2400" dirty="0" err="1">
                <a:solidFill>
                  <a:srgbClr val="000099"/>
                </a:solidFill>
                <a:latin typeface="Tahoma" charset="0"/>
              </a:rPr>
              <a:t>atau</a:t>
            </a:r>
            <a:r>
              <a:rPr lang="en-US" sz="2400" dirty="0">
                <a:solidFill>
                  <a:srgbClr val="000099"/>
                </a:solidFill>
                <a:latin typeface="Tahoma" charset="0"/>
              </a:rPr>
              <a:t> 1 mg/kg</a:t>
            </a:r>
          </a:p>
          <a:p>
            <a:pPr eaLnBrk="1" hangingPunct="1">
              <a:buClr>
                <a:srgbClr val="A50021"/>
              </a:buClr>
              <a:buFont typeface="Wingdings" pitchFamily="2" charset="2"/>
              <a:buChar char="Ø"/>
            </a:pPr>
            <a:endParaRPr lang="en-US" sz="2400" dirty="0">
              <a:solidFill>
                <a:srgbClr val="000099"/>
              </a:solidFill>
              <a:latin typeface="Tahoma" charset="0"/>
            </a:endParaRPr>
          </a:p>
          <a:p>
            <a:pPr>
              <a:buClr>
                <a:srgbClr val="A50021"/>
              </a:buClr>
              <a:buFont typeface="Wingdings" pitchFamily="2" charset="2"/>
              <a:buChar char="Ø"/>
            </a:pPr>
            <a:r>
              <a:rPr lang="en-US" sz="2400" dirty="0">
                <a:solidFill>
                  <a:srgbClr val="000099"/>
                </a:solidFill>
                <a:latin typeface="Tahoma" charset="0"/>
              </a:rPr>
              <a:t>1 part per billion (ppb) = 1 </a:t>
            </a:r>
            <a:r>
              <a:rPr lang="el-GR" sz="2400" dirty="0">
                <a:solidFill>
                  <a:srgbClr val="000099"/>
                </a:solidFill>
                <a:latin typeface="Tahoma" charset="0"/>
                <a:cs typeface="Times New Roman" pitchFamily="18" charset="0"/>
              </a:rPr>
              <a:t>μ</a:t>
            </a:r>
            <a:r>
              <a:rPr lang="en-US" sz="2400" dirty="0">
                <a:solidFill>
                  <a:srgbClr val="000099"/>
                </a:solidFill>
                <a:latin typeface="Tahoma" charset="0"/>
                <a:cs typeface="Times New Roman" pitchFamily="18" charset="0"/>
              </a:rPr>
              <a:t>g / L  </a:t>
            </a:r>
            <a:r>
              <a:rPr lang="en-US" sz="2400" dirty="0" err="1">
                <a:solidFill>
                  <a:srgbClr val="000099"/>
                </a:solidFill>
                <a:latin typeface="Tahoma" charset="0"/>
                <a:cs typeface="Times New Roman" pitchFamily="18" charset="0"/>
              </a:rPr>
              <a:t>atau</a:t>
            </a:r>
            <a:r>
              <a:rPr lang="en-US" sz="2400" dirty="0">
                <a:solidFill>
                  <a:srgbClr val="000099"/>
                </a:solidFill>
                <a:latin typeface="Tahoma" charset="0"/>
                <a:cs typeface="Times New Roman" pitchFamily="18" charset="0"/>
              </a:rPr>
              <a:t> 1 </a:t>
            </a:r>
            <a:r>
              <a:rPr lang="el-GR" sz="2400" dirty="0">
                <a:solidFill>
                  <a:srgbClr val="000099"/>
                </a:solidFill>
                <a:latin typeface="Tahoma" charset="0"/>
                <a:cs typeface="Times New Roman" pitchFamily="18" charset="0"/>
              </a:rPr>
              <a:t>μ</a:t>
            </a:r>
            <a:r>
              <a:rPr lang="en-US" sz="2400" dirty="0">
                <a:solidFill>
                  <a:srgbClr val="000099"/>
                </a:solidFill>
                <a:latin typeface="Tahoma" charset="0"/>
                <a:cs typeface="Times New Roman" pitchFamily="18" charset="0"/>
              </a:rPr>
              <a:t>g/kg</a:t>
            </a:r>
          </a:p>
          <a:p>
            <a:pPr eaLnBrk="1" hangingPunct="1">
              <a:buClr>
                <a:srgbClr val="A50021"/>
              </a:buClr>
              <a:buFont typeface="Wingdings" pitchFamily="2" charset="2"/>
              <a:buChar char="Ø"/>
            </a:pPr>
            <a:endParaRPr lang="en-US" sz="2400" dirty="0">
              <a:solidFill>
                <a:srgbClr val="000099"/>
              </a:solidFill>
              <a:latin typeface="Tahoma" charset="0"/>
              <a:cs typeface="Times New Roman" pitchFamily="18" charset="0"/>
            </a:endParaRPr>
          </a:p>
          <a:p>
            <a:pPr eaLnBrk="1" hangingPunct="1">
              <a:buClr>
                <a:srgbClr val="A50021"/>
              </a:buClr>
              <a:buFont typeface="Wingdings" pitchFamily="2" charset="2"/>
              <a:buChar char="Ø"/>
            </a:pPr>
            <a:r>
              <a:rPr lang="en-US" sz="2400" dirty="0">
                <a:solidFill>
                  <a:srgbClr val="000099"/>
                </a:solidFill>
                <a:latin typeface="Tahoma" charset="0"/>
                <a:cs typeface="Times New Roman" pitchFamily="18" charset="0"/>
              </a:rPr>
              <a:t>1 part per trillion (</a:t>
            </a:r>
            <a:r>
              <a:rPr lang="en-US" sz="2400" dirty="0" err="1">
                <a:solidFill>
                  <a:srgbClr val="000099"/>
                </a:solidFill>
                <a:latin typeface="Tahoma" charset="0"/>
                <a:cs typeface="Times New Roman" pitchFamily="18" charset="0"/>
              </a:rPr>
              <a:t>ppt</a:t>
            </a:r>
            <a:r>
              <a:rPr lang="en-US" sz="2400" dirty="0">
                <a:solidFill>
                  <a:srgbClr val="000099"/>
                </a:solidFill>
                <a:latin typeface="Tahoma" charset="0"/>
                <a:cs typeface="Times New Roman" pitchFamily="18" charset="0"/>
              </a:rPr>
              <a:t>) = 1 </a:t>
            </a:r>
            <a:r>
              <a:rPr lang="en-US" sz="2400" dirty="0" err="1">
                <a:solidFill>
                  <a:srgbClr val="000099"/>
                </a:solidFill>
                <a:latin typeface="Tahoma" charset="0"/>
                <a:cs typeface="Times New Roman" pitchFamily="18" charset="0"/>
              </a:rPr>
              <a:t>ng</a:t>
            </a:r>
            <a:r>
              <a:rPr lang="en-US" sz="2400" dirty="0">
                <a:solidFill>
                  <a:srgbClr val="000099"/>
                </a:solidFill>
                <a:latin typeface="Tahoma" charset="0"/>
                <a:cs typeface="Times New Roman" pitchFamily="18" charset="0"/>
              </a:rPr>
              <a:t> / L </a:t>
            </a:r>
            <a:r>
              <a:rPr lang="en-US" sz="2400" dirty="0" err="1">
                <a:solidFill>
                  <a:srgbClr val="000099"/>
                </a:solidFill>
                <a:latin typeface="Tahoma" charset="0"/>
                <a:cs typeface="Times New Roman" pitchFamily="18" charset="0"/>
              </a:rPr>
              <a:t>atau</a:t>
            </a:r>
            <a:r>
              <a:rPr lang="en-US" sz="2400" dirty="0">
                <a:solidFill>
                  <a:srgbClr val="000099"/>
                </a:solidFill>
                <a:latin typeface="Tahoma" charset="0"/>
                <a:cs typeface="Times New Roman" pitchFamily="18" charset="0"/>
              </a:rPr>
              <a:t> 1 </a:t>
            </a:r>
            <a:r>
              <a:rPr lang="en-US" sz="2400" dirty="0" err="1">
                <a:solidFill>
                  <a:srgbClr val="000099"/>
                </a:solidFill>
                <a:latin typeface="Tahoma" charset="0"/>
                <a:cs typeface="Times New Roman" pitchFamily="18" charset="0"/>
              </a:rPr>
              <a:t>ng</a:t>
            </a:r>
            <a:r>
              <a:rPr lang="en-US" sz="2400" dirty="0">
                <a:solidFill>
                  <a:srgbClr val="000099"/>
                </a:solidFill>
                <a:latin typeface="Tahoma" charset="0"/>
                <a:cs typeface="Times New Roman" pitchFamily="18" charset="0"/>
              </a:rPr>
              <a:t>/kg</a:t>
            </a:r>
            <a:endParaRPr lang="el-GR" sz="2400" dirty="0">
              <a:solidFill>
                <a:srgbClr val="000099"/>
              </a:solidFill>
              <a:latin typeface="Tahoma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Hubungan % b/b dengan Molaritas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 = (% .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. 10</a:t>
            </a:r>
            <a:r>
              <a:rPr lang="id-ID" dirty="0"/>
              <a:t>.valensi</a:t>
            </a:r>
            <a:r>
              <a:rPr lang="en-US" dirty="0"/>
              <a:t>) / </a:t>
            </a:r>
            <a:r>
              <a:rPr lang="en-US" dirty="0" err="1"/>
              <a:t>Mr</a:t>
            </a:r>
            <a:endParaRPr lang="id-ID" dirty="0"/>
          </a:p>
          <a:p>
            <a:r>
              <a:rPr lang="id-ID" dirty="0"/>
              <a:t>Contoh :</a:t>
            </a:r>
          </a:p>
          <a:p>
            <a:pPr>
              <a:spcAft>
                <a:spcPts val="0"/>
              </a:spcAft>
            </a:pPr>
            <a:r>
              <a:rPr lang="id-ID" dirty="0"/>
              <a:t>Hitung molaritas dari </a:t>
            </a:r>
          </a:p>
          <a:p>
            <a:pPr>
              <a:spcAft>
                <a:spcPts val="0"/>
              </a:spcAft>
            </a:pPr>
            <a:r>
              <a:rPr lang="id-ID" dirty="0"/>
              <a:t>HCl pekat (37%, 1,19 g/ml), </a:t>
            </a:r>
          </a:p>
          <a:p>
            <a:pPr>
              <a:spcAft>
                <a:spcPts val="0"/>
              </a:spcAft>
            </a:pPr>
            <a:r>
              <a:rPr lang="id-ID" dirty="0"/>
              <a:t>H2SO4 pekat (97 %</a:t>
            </a:r>
            <a:r>
              <a:rPr lang="id-ID" dirty="0">
                <a:latin typeface="inherit"/>
              </a:rPr>
              <a:t>Berat jenis = 1,84 g/ml,Berat Molekul = 98,08 g/mol)</a:t>
            </a:r>
            <a:endParaRPr lang="id-ID" dirty="0"/>
          </a:p>
          <a:p>
            <a:pPr marL="0" indent="0">
              <a:spcAft>
                <a:spcPts val="0"/>
              </a:spcAft>
              <a:buNone/>
            </a:pPr>
            <a:br>
              <a:rPr lang="id-ID" dirty="0">
                <a:latin typeface="inherit"/>
              </a:rPr>
            </a:b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869469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Fraksi</a:t>
            </a:r>
            <a:r>
              <a:rPr lang="en-US" dirty="0"/>
              <a:t> mol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banyaknya</a:t>
            </a:r>
            <a:r>
              <a:rPr lang="en-US" dirty="0"/>
              <a:t> mol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mol total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.</a:t>
            </a:r>
          </a:p>
          <a:p>
            <a:r>
              <a:rPr lang="en-US" dirty="0" err="1"/>
              <a:t>Misalkan</a:t>
            </a:r>
            <a:r>
              <a:rPr lang="en-US" dirty="0"/>
              <a:t> </a:t>
            </a:r>
            <a:r>
              <a:rPr lang="en-US" dirty="0" err="1"/>
              <a:t>campuran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zat</a:t>
            </a:r>
            <a:r>
              <a:rPr lang="en-US" dirty="0"/>
              <a:t> A,B, </a:t>
            </a:r>
            <a:r>
              <a:rPr lang="en-US" dirty="0" err="1"/>
              <a:t>dan</a:t>
            </a:r>
            <a:r>
              <a:rPr lang="en-US" dirty="0"/>
              <a:t> C</a:t>
            </a:r>
          </a:p>
        </p:txBody>
      </p:sp>
      <p:pic>
        <p:nvPicPr>
          <p:cNvPr id="33794" name="Picture 2" descr="http://2.bp.blogspot.com/-z81gZTuUOhw/UFClLRJhdVI/AAAAAAAAABo/1s9j_6wHry8/s1600/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657600"/>
            <a:ext cx="3038475" cy="1924051"/>
          </a:xfrm>
          <a:prstGeom prst="rect">
            <a:avLst/>
          </a:prstGeom>
          <a:noFill/>
        </p:spPr>
      </p:pic>
      <p:pic>
        <p:nvPicPr>
          <p:cNvPr id="33796" name="Picture 4" descr="http://1.bp.blogspot.com/-lii-eAVbGTE/UFClwQp_mxI/AAAAAAAAABw/kIIBXJbY6Iw/s320/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4191000"/>
            <a:ext cx="3048000" cy="12287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219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b="1">
                <a:solidFill>
                  <a:srgbClr val="008080"/>
                </a:solidFill>
                <a:latin typeface="Tahoma" charset="0"/>
              </a:rPr>
              <a:t>Concentration-dilution formula</a:t>
            </a:r>
            <a:br>
              <a:rPr lang="en-US" sz="2800" b="1">
                <a:solidFill>
                  <a:srgbClr val="008080"/>
                </a:solidFill>
                <a:latin typeface="Tahoma" charset="0"/>
              </a:rPr>
            </a:br>
            <a:br>
              <a:rPr lang="en-US" sz="2800" b="1">
                <a:solidFill>
                  <a:srgbClr val="008080"/>
                </a:solidFill>
                <a:latin typeface="Tahoma" charset="0"/>
              </a:rPr>
            </a:br>
            <a:r>
              <a:rPr lang="en-US" sz="2000" b="1">
                <a:solidFill>
                  <a:srgbClr val="008080"/>
                </a:solidFill>
                <a:latin typeface="Tahoma" charset="0"/>
              </a:rPr>
              <a:t>A very versatile formula that you </a:t>
            </a:r>
            <a:br>
              <a:rPr lang="en-US" sz="2000" b="1">
                <a:solidFill>
                  <a:srgbClr val="008080"/>
                </a:solidFill>
                <a:latin typeface="Tahoma" charset="0"/>
              </a:rPr>
            </a:br>
            <a:r>
              <a:rPr lang="en-US" sz="2000" b="1">
                <a:solidFill>
                  <a:srgbClr val="008080"/>
                </a:solidFill>
                <a:latin typeface="Tahoma" charset="0"/>
              </a:rPr>
              <a:t>absolutely must know how to use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0" y="2133600"/>
            <a:ext cx="7924800" cy="4419600"/>
          </a:xfrm>
        </p:spPr>
        <p:txBody>
          <a:bodyPr/>
          <a:lstStyle/>
          <a:p>
            <a:pPr eaLnBrk="1" hangingPunct="1">
              <a:buClr>
                <a:srgbClr val="A50021"/>
              </a:buClr>
            </a:pPr>
            <a:r>
              <a:rPr lang="en-US" sz="2400">
                <a:solidFill>
                  <a:srgbClr val="000099"/>
                </a:solidFill>
                <a:latin typeface="Tahoma" charset="0"/>
              </a:rPr>
              <a:t>C</a:t>
            </a:r>
            <a:r>
              <a:rPr lang="en-US" sz="2400" baseline="-25000">
                <a:solidFill>
                  <a:srgbClr val="000099"/>
                </a:solidFill>
                <a:latin typeface="Tahoma" charset="0"/>
              </a:rPr>
              <a:t>1</a:t>
            </a:r>
            <a:r>
              <a:rPr lang="en-US" sz="2400">
                <a:solidFill>
                  <a:srgbClr val="000099"/>
                </a:solidFill>
                <a:latin typeface="Tahoma" charset="0"/>
              </a:rPr>
              <a:t> V</a:t>
            </a:r>
            <a:r>
              <a:rPr lang="en-US" sz="2400" baseline="-25000">
                <a:solidFill>
                  <a:srgbClr val="000099"/>
                </a:solidFill>
                <a:latin typeface="Tahoma" charset="0"/>
              </a:rPr>
              <a:t>1</a:t>
            </a:r>
            <a:r>
              <a:rPr lang="en-US" sz="2400">
                <a:solidFill>
                  <a:srgbClr val="000099"/>
                </a:solidFill>
                <a:latin typeface="Tahoma" charset="0"/>
              </a:rPr>
              <a:t> = C</a:t>
            </a:r>
            <a:r>
              <a:rPr lang="en-US" sz="2400" baseline="-25000">
                <a:solidFill>
                  <a:srgbClr val="000099"/>
                </a:solidFill>
                <a:latin typeface="Tahoma" charset="0"/>
              </a:rPr>
              <a:t>2</a:t>
            </a:r>
            <a:r>
              <a:rPr lang="en-US" sz="2400">
                <a:solidFill>
                  <a:srgbClr val="000099"/>
                </a:solidFill>
                <a:latin typeface="Tahoma" charset="0"/>
              </a:rPr>
              <a:t> V</a:t>
            </a:r>
            <a:r>
              <a:rPr lang="en-US" sz="2400" baseline="-25000">
                <a:solidFill>
                  <a:srgbClr val="000099"/>
                </a:solidFill>
                <a:latin typeface="Tahoma" charset="0"/>
              </a:rPr>
              <a:t>2 </a:t>
            </a:r>
            <a:r>
              <a:rPr lang="en-US" sz="2400">
                <a:solidFill>
                  <a:srgbClr val="000099"/>
                </a:solidFill>
                <a:latin typeface="Tahoma" charset="0"/>
              </a:rPr>
              <a:t>	</a:t>
            </a:r>
          </a:p>
          <a:p>
            <a:pPr eaLnBrk="1" hangingPunct="1">
              <a:buClr>
                <a:srgbClr val="A50021"/>
              </a:buClr>
              <a:buFontTx/>
              <a:buNone/>
            </a:pPr>
            <a:r>
              <a:rPr lang="en-US" sz="2400">
                <a:solidFill>
                  <a:srgbClr val="000099"/>
                </a:solidFill>
                <a:latin typeface="Tahoma" charset="0"/>
              </a:rPr>
              <a:t>where C = conc.; V = volume</a:t>
            </a:r>
            <a:r>
              <a:rPr lang="en-US" sz="2400" baseline="-25000">
                <a:solidFill>
                  <a:srgbClr val="000099"/>
                </a:solidFill>
                <a:latin typeface="Tahoma" charset="0"/>
              </a:rPr>
              <a:t>	</a:t>
            </a:r>
          </a:p>
          <a:p>
            <a:pPr eaLnBrk="1" hangingPunct="1">
              <a:buClr>
                <a:srgbClr val="A50021"/>
              </a:buClr>
            </a:pPr>
            <a:endParaRPr lang="en-US" sz="2400" baseline="-25000">
              <a:solidFill>
                <a:srgbClr val="000099"/>
              </a:solidFill>
              <a:latin typeface="Tahoma" charset="0"/>
            </a:endParaRPr>
          </a:p>
          <a:p>
            <a:pPr eaLnBrk="1" hangingPunct="1">
              <a:buClr>
                <a:srgbClr val="A50021"/>
              </a:buClr>
            </a:pPr>
            <a:r>
              <a:rPr lang="en-US" sz="2400">
                <a:solidFill>
                  <a:srgbClr val="000099"/>
                </a:solidFill>
                <a:latin typeface="Tahoma" charset="0"/>
              </a:rPr>
              <a:t>M</a:t>
            </a:r>
            <a:r>
              <a:rPr lang="en-US" sz="2400" baseline="-25000">
                <a:solidFill>
                  <a:srgbClr val="000099"/>
                </a:solidFill>
                <a:latin typeface="Tahoma" charset="0"/>
              </a:rPr>
              <a:t>1</a:t>
            </a:r>
            <a:r>
              <a:rPr lang="en-US" sz="2400">
                <a:solidFill>
                  <a:srgbClr val="000099"/>
                </a:solidFill>
                <a:latin typeface="Tahoma" charset="0"/>
              </a:rPr>
              <a:t> V</a:t>
            </a:r>
            <a:r>
              <a:rPr lang="en-US" sz="2400" baseline="-25000">
                <a:solidFill>
                  <a:srgbClr val="000099"/>
                </a:solidFill>
                <a:latin typeface="Tahoma" charset="0"/>
              </a:rPr>
              <a:t>1</a:t>
            </a:r>
            <a:r>
              <a:rPr lang="en-US" sz="2400">
                <a:solidFill>
                  <a:srgbClr val="000099"/>
                </a:solidFill>
                <a:latin typeface="Tahoma" charset="0"/>
              </a:rPr>
              <a:t> = M</a:t>
            </a:r>
            <a:r>
              <a:rPr lang="en-US" sz="2400" baseline="-25000">
                <a:solidFill>
                  <a:srgbClr val="000099"/>
                </a:solidFill>
                <a:latin typeface="Tahoma" charset="0"/>
              </a:rPr>
              <a:t>2</a:t>
            </a:r>
            <a:r>
              <a:rPr lang="en-US" sz="2400">
                <a:solidFill>
                  <a:srgbClr val="000099"/>
                </a:solidFill>
                <a:latin typeface="Tahoma" charset="0"/>
              </a:rPr>
              <a:t> V</a:t>
            </a:r>
            <a:r>
              <a:rPr lang="en-US" sz="2400" baseline="-25000">
                <a:solidFill>
                  <a:srgbClr val="000099"/>
                </a:solidFill>
                <a:latin typeface="Tahoma" charset="0"/>
              </a:rPr>
              <a:t>2</a:t>
            </a:r>
            <a:endParaRPr lang="en-US" sz="2400">
              <a:solidFill>
                <a:srgbClr val="000099"/>
              </a:solidFill>
              <a:latin typeface="Tahoma" charset="0"/>
            </a:endParaRPr>
          </a:p>
          <a:p>
            <a:pPr eaLnBrk="1" hangingPunct="1">
              <a:buClr>
                <a:srgbClr val="A50021"/>
              </a:buClr>
              <a:buFontTx/>
              <a:buNone/>
            </a:pPr>
            <a:r>
              <a:rPr lang="en-US" sz="2400">
                <a:solidFill>
                  <a:srgbClr val="000099"/>
                </a:solidFill>
                <a:latin typeface="Tahoma" charset="0"/>
              </a:rPr>
              <a:t>where M = molarity	</a:t>
            </a:r>
          </a:p>
          <a:p>
            <a:pPr eaLnBrk="1" hangingPunct="1">
              <a:buClr>
                <a:srgbClr val="A50021"/>
              </a:buClr>
              <a:buFontTx/>
              <a:buNone/>
            </a:pPr>
            <a:endParaRPr lang="en-US" sz="2400" baseline="-25000">
              <a:solidFill>
                <a:srgbClr val="000099"/>
              </a:solidFill>
              <a:latin typeface="Tahoma" charset="0"/>
            </a:endParaRPr>
          </a:p>
          <a:p>
            <a:pPr eaLnBrk="1" hangingPunct="1">
              <a:buClr>
                <a:srgbClr val="A50021"/>
              </a:buClr>
            </a:pPr>
            <a:r>
              <a:rPr lang="en-US" sz="2400">
                <a:solidFill>
                  <a:srgbClr val="000099"/>
                </a:solidFill>
                <a:latin typeface="Tahoma" charset="0"/>
              </a:rPr>
              <a:t>C</a:t>
            </a:r>
            <a:r>
              <a:rPr lang="en-US" sz="2400" baseline="-25000">
                <a:solidFill>
                  <a:srgbClr val="000099"/>
                </a:solidFill>
                <a:latin typeface="Tahoma" charset="0"/>
              </a:rPr>
              <a:t>conc</a:t>
            </a:r>
            <a:r>
              <a:rPr lang="en-US" sz="2400">
                <a:solidFill>
                  <a:srgbClr val="000099"/>
                </a:solidFill>
                <a:latin typeface="Tahoma" charset="0"/>
              </a:rPr>
              <a:t> V</a:t>
            </a:r>
            <a:r>
              <a:rPr lang="en-US" sz="2400" baseline="-25000">
                <a:solidFill>
                  <a:srgbClr val="000099"/>
                </a:solidFill>
                <a:latin typeface="Tahoma" charset="0"/>
              </a:rPr>
              <a:t>conc</a:t>
            </a:r>
            <a:r>
              <a:rPr lang="en-US" sz="2400">
                <a:solidFill>
                  <a:srgbClr val="000099"/>
                </a:solidFill>
                <a:latin typeface="Tahoma" charset="0"/>
              </a:rPr>
              <a:t> = C</a:t>
            </a:r>
            <a:r>
              <a:rPr lang="en-US" sz="2400" baseline="-25000">
                <a:solidFill>
                  <a:srgbClr val="000099"/>
                </a:solidFill>
                <a:latin typeface="Tahoma" charset="0"/>
              </a:rPr>
              <a:t>dil</a:t>
            </a:r>
            <a:r>
              <a:rPr lang="en-US" sz="2400">
                <a:solidFill>
                  <a:srgbClr val="000099"/>
                </a:solidFill>
                <a:latin typeface="Tahoma" charset="0"/>
              </a:rPr>
              <a:t> V</a:t>
            </a:r>
            <a:r>
              <a:rPr lang="en-US" sz="2400" baseline="-25000">
                <a:solidFill>
                  <a:srgbClr val="000099"/>
                </a:solidFill>
                <a:latin typeface="Tahoma" charset="0"/>
              </a:rPr>
              <a:t>dil</a:t>
            </a:r>
            <a:endParaRPr lang="en-US" sz="2400">
              <a:solidFill>
                <a:srgbClr val="000099"/>
              </a:solidFill>
              <a:latin typeface="Tahoma" charset="0"/>
            </a:endParaRPr>
          </a:p>
          <a:p>
            <a:pPr eaLnBrk="1" hangingPunct="1">
              <a:buFontTx/>
              <a:buNone/>
            </a:pPr>
            <a:endParaRPr lang="en-US" sz="2400">
              <a:solidFill>
                <a:srgbClr val="000099"/>
              </a:solidFill>
              <a:latin typeface="Tahoma" charset="0"/>
            </a:endParaRPr>
          </a:p>
          <a:p>
            <a:pPr eaLnBrk="1" hangingPunct="1">
              <a:buFontTx/>
              <a:buNone/>
            </a:pPr>
            <a:r>
              <a:rPr lang="en-US" sz="2400">
                <a:solidFill>
                  <a:srgbClr val="000099"/>
                </a:solidFill>
                <a:latin typeface="Tahoma" charset="0"/>
              </a:rPr>
              <a:t>where “conc” refers to the more concentrated solution and “dil” refers to the more dilute solution</a:t>
            </a:r>
            <a:endParaRPr lang="en-US" sz="2400" baseline="-25000">
              <a:solidFill>
                <a:srgbClr val="000099"/>
              </a:solidFill>
              <a:latin typeface="Tahoma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82000" cy="1096962"/>
          </a:xfrm>
        </p:spPr>
        <p:txBody>
          <a:bodyPr/>
          <a:lstStyle/>
          <a:p>
            <a:pPr eaLnBrk="1" hangingPunct="1"/>
            <a:r>
              <a:rPr lang="en-US" sz="3200" b="1">
                <a:solidFill>
                  <a:srgbClr val="008080"/>
                </a:solidFill>
                <a:latin typeface="Tahoma" charset="0"/>
              </a:rPr>
              <a:t>Concentration-dilution formula example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524000"/>
            <a:ext cx="8229600" cy="48307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>
                <a:solidFill>
                  <a:srgbClr val="A50021"/>
                </a:solidFill>
              </a:rPr>
              <a:t>Problem:</a:t>
            </a:r>
            <a:r>
              <a:rPr lang="en-US" sz="2400">
                <a:solidFill>
                  <a:srgbClr val="000099"/>
                </a:solidFill>
              </a:rPr>
              <a:t>  You have available 12.0 M HCl (conc. HCl) and wish to prepare 0.500 L of 0.750 M HCl for use in an experiment.  How do you prepare such a solution?</a:t>
            </a:r>
          </a:p>
          <a:p>
            <a:pPr algn="ctr" eaLnBrk="1" hangingPunct="1">
              <a:buFontTx/>
              <a:buNone/>
            </a:pPr>
            <a:r>
              <a:rPr lang="en-US" sz="2400">
                <a:solidFill>
                  <a:srgbClr val="000099"/>
                </a:solidFill>
              </a:rPr>
              <a:t>C</a:t>
            </a:r>
            <a:r>
              <a:rPr lang="en-US" sz="2400" baseline="-25000">
                <a:solidFill>
                  <a:srgbClr val="000099"/>
                </a:solidFill>
              </a:rPr>
              <a:t>conc</a:t>
            </a:r>
            <a:r>
              <a:rPr lang="en-US" sz="2400">
                <a:solidFill>
                  <a:srgbClr val="000099"/>
                </a:solidFill>
              </a:rPr>
              <a:t> V</a:t>
            </a:r>
            <a:r>
              <a:rPr lang="en-US" sz="2400" baseline="-25000">
                <a:solidFill>
                  <a:srgbClr val="000099"/>
                </a:solidFill>
              </a:rPr>
              <a:t>conc</a:t>
            </a:r>
            <a:r>
              <a:rPr lang="en-US" sz="2400">
                <a:solidFill>
                  <a:srgbClr val="000099"/>
                </a:solidFill>
              </a:rPr>
              <a:t> = C</a:t>
            </a:r>
            <a:r>
              <a:rPr lang="en-US" sz="2400" baseline="-25000">
                <a:solidFill>
                  <a:srgbClr val="000099"/>
                </a:solidFill>
              </a:rPr>
              <a:t>dil</a:t>
            </a:r>
            <a:r>
              <a:rPr lang="en-US" sz="2400">
                <a:solidFill>
                  <a:srgbClr val="000099"/>
                </a:solidFill>
              </a:rPr>
              <a:t> V</a:t>
            </a:r>
            <a:r>
              <a:rPr lang="en-US" sz="2400" baseline="-25000">
                <a:solidFill>
                  <a:srgbClr val="000099"/>
                </a:solidFill>
              </a:rPr>
              <a:t>dil</a:t>
            </a:r>
          </a:p>
          <a:p>
            <a:pPr algn="ctr" eaLnBrk="1" hangingPunct="1">
              <a:buFontTx/>
              <a:buNone/>
            </a:pPr>
            <a:endParaRPr lang="en-US" sz="2400" baseline="-25000">
              <a:solidFill>
                <a:srgbClr val="000099"/>
              </a:solidFill>
            </a:endParaRPr>
          </a:p>
          <a:p>
            <a:pPr eaLnBrk="1" hangingPunct="1">
              <a:buFontTx/>
              <a:buNone/>
            </a:pPr>
            <a:r>
              <a:rPr lang="en-US" sz="2400">
                <a:solidFill>
                  <a:srgbClr val="000099"/>
                </a:solidFill>
              </a:rPr>
              <a:t>C</a:t>
            </a:r>
            <a:r>
              <a:rPr lang="en-US" sz="2400" baseline="-25000">
                <a:solidFill>
                  <a:srgbClr val="000099"/>
                </a:solidFill>
              </a:rPr>
              <a:t>conc</a:t>
            </a:r>
            <a:r>
              <a:rPr lang="en-US" sz="2400">
                <a:solidFill>
                  <a:srgbClr val="000099"/>
                </a:solidFill>
              </a:rPr>
              <a:t> = 12.0 mol L</a:t>
            </a:r>
            <a:r>
              <a:rPr lang="en-US" sz="2400" baseline="30000">
                <a:solidFill>
                  <a:srgbClr val="000099"/>
                </a:solidFill>
              </a:rPr>
              <a:t>-1</a:t>
            </a:r>
            <a:r>
              <a:rPr lang="en-US" sz="2400">
                <a:solidFill>
                  <a:srgbClr val="000099"/>
                </a:solidFill>
              </a:rPr>
              <a:t>		 C</a:t>
            </a:r>
            <a:r>
              <a:rPr lang="en-US" sz="2400" baseline="-25000">
                <a:solidFill>
                  <a:srgbClr val="000099"/>
                </a:solidFill>
              </a:rPr>
              <a:t>dil</a:t>
            </a:r>
            <a:r>
              <a:rPr lang="en-US" sz="2400">
                <a:solidFill>
                  <a:srgbClr val="000099"/>
                </a:solidFill>
              </a:rPr>
              <a:t> = 0.750 mol L</a:t>
            </a:r>
            <a:r>
              <a:rPr lang="en-US" sz="2400" baseline="30000">
                <a:solidFill>
                  <a:srgbClr val="000099"/>
                </a:solidFill>
              </a:rPr>
              <a:t>-1</a:t>
            </a:r>
          </a:p>
          <a:p>
            <a:pPr eaLnBrk="1" hangingPunct="1">
              <a:buFontTx/>
              <a:buNone/>
            </a:pPr>
            <a:r>
              <a:rPr lang="en-US" sz="2400">
                <a:solidFill>
                  <a:srgbClr val="000099"/>
                </a:solidFill>
              </a:rPr>
              <a:t>V</a:t>
            </a:r>
            <a:r>
              <a:rPr lang="en-US" sz="2400" baseline="-25000">
                <a:solidFill>
                  <a:srgbClr val="000099"/>
                </a:solidFill>
              </a:rPr>
              <a:t>conc</a:t>
            </a:r>
            <a:r>
              <a:rPr lang="en-US" sz="2400">
                <a:solidFill>
                  <a:srgbClr val="000099"/>
                </a:solidFill>
              </a:rPr>
              <a:t> = ?			 V</a:t>
            </a:r>
            <a:r>
              <a:rPr lang="en-US" sz="2400" baseline="-25000">
                <a:solidFill>
                  <a:srgbClr val="000099"/>
                </a:solidFill>
              </a:rPr>
              <a:t>dil </a:t>
            </a:r>
            <a:r>
              <a:rPr lang="en-US" sz="2400">
                <a:solidFill>
                  <a:srgbClr val="000099"/>
                </a:solidFill>
              </a:rPr>
              <a:t>= 0.500 L</a:t>
            </a:r>
          </a:p>
          <a:p>
            <a:pPr eaLnBrk="1" hangingPunct="1">
              <a:buFontTx/>
              <a:buNone/>
            </a:pPr>
            <a:endParaRPr lang="en-US" sz="2400">
              <a:solidFill>
                <a:srgbClr val="000099"/>
              </a:solidFill>
            </a:endParaRPr>
          </a:p>
          <a:p>
            <a:pPr eaLnBrk="1" hangingPunct="1">
              <a:buFontTx/>
              <a:buNone/>
            </a:pPr>
            <a:r>
              <a:rPr lang="en-US" sz="2400">
                <a:solidFill>
                  <a:srgbClr val="000099"/>
                </a:solidFill>
              </a:rPr>
              <a:t>V</a:t>
            </a:r>
            <a:r>
              <a:rPr lang="en-US" sz="2400" baseline="-25000">
                <a:solidFill>
                  <a:srgbClr val="000099"/>
                </a:solidFill>
              </a:rPr>
              <a:t>conc</a:t>
            </a:r>
            <a:r>
              <a:rPr lang="en-US" sz="2400">
                <a:solidFill>
                  <a:srgbClr val="000099"/>
                </a:solidFill>
              </a:rPr>
              <a:t> = (C</a:t>
            </a:r>
            <a:r>
              <a:rPr lang="en-US" sz="2400" baseline="-25000">
                <a:solidFill>
                  <a:srgbClr val="000099"/>
                </a:solidFill>
              </a:rPr>
              <a:t>dil</a:t>
            </a:r>
            <a:r>
              <a:rPr lang="en-US" sz="2400">
                <a:solidFill>
                  <a:srgbClr val="000099"/>
                </a:solidFill>
              </a:rPr>
              <a:t>)(V</a:t>
            </a:r>
            <a:r>
              <a:rPr lang="en-US" sz="2400" baseline="-25000">
                <a:solidFill>
                  <a:srgbClr val="000099"/>
                </a:solidFill>
              </a:rPr>
              <a:t>dil</a:t>
            </a:r>
            <a:r>
              <a:rPr lang="en-US" sz="2400">
                <a:solidFill>
                  <a:srgbClr val="000099"/>
                </a:solidFill>
              </a:rPr>
              <a:t>) / C</a:t>
            </a:r>
            <a:r>
              <a:rPr lang="en-US" sz="2400" baseline="-25000">
                <a:solidFill>
                  <a:srgbClr val="000099"/>
                </a:solidFill>
              </a:rPr>
              <a:t>conc</a:t>
            </a:r>
          </a:p>
          <a:p>
            <a:pPr eaLnBrk="1" hangingPunct="1">
              <a:buFontTx/>
              <a:buNone/>
            </a:pPr>
            <a:r>
              <a:rPr lang="en-US" sz="2400">
                <a:solidFill>
                  <a:srgbClr val="000099"/>
                </a:solidFill>
              </a:rPr>
              <a:t>V</a:t>
            </a:r>
            <a:r>
              <a:rPr lang="en-US" sz="2400" baseline="-25000">
                <a:solidFill>
                  <a:srgbClr val="000099"/>
                </a:solidFill>
              </a:rPr>
              <a:t>conc</a:t>
            </a:r>
            <a:r>
              <a:rPr lang="en-US" sz="2400">
                <a:solidFill>
                  <a:srgbClr val="000099"/>
                </a:solidFill>
              </a:rPr>
              <a:t> = (0.750 mol L</a:t>
            </a:r>
            <a:r>
              <a:rPr lang="en-US" sz="2400" baseline="30000">
                <a:solidFill>
                  <a:srgbClr val="000099"/>
                </a:solidFill>
              </a:rPr>
              <a:t>-1</a:t>
            </a:r>
            <a:r>
              <a:rPr lang="en-US" sz="2400">
                <a:solidFill>
                  <a:srgbClr val="000099"/>
                </a:solidFill>
              </a:rPr>
              <a:t>) (0.500 L) / 12.0 mol L</a:t>
            </a:r>
            <a:r>
              <a:rPr lang="en-US" sz="2400" baseline="30000">
                <a:solidFill>
                  <a:srgbClr val="000099"/>
                </a:solidFill>
              </a:rPr>
              <a:t>-1</a:t>
            </a:r>
            <a:endParaRPr lang="en-US" sz="2400">
              <a:solidFill>
                <a:srgbClr val="000099"/>
              </a:solidFill>
            </a:endParaRPr>
          </a:p>
          <a:p>
            <a:pPr eaLnBrk="1" hangingPunct="1">
              <a:buFontTx/>
              <a:buNone/>
            </a:pPr>
            <a:r>
              <a:rPr lang="en-US" sz="2400">
                <a:solidFill>
                  <a:srgbClr val="000099"/>
                </a:solidFill>
              </a:rPr>
              <a:t>V</a:t>
            </a:r>
            <a:r>
              <a:rPr lang="en-US" sz="2400" baseline="-25000">
                <a:solidFill>
                  <a:srgbClr val="000099"/>
                </a:solidFill>
              </a:rPr>
              <a:t>conc</a:t>
            </a:r>
            <a:r>
              <a:rPr lang="en-US" sz="2400">
                <a:solidFill>
                  <a:srgbClr val="000099"/>
                </a:solidFill>
              </a:rPr>
              <a:t> = 3.12 x 10</a:t>
            </a:r>
            <a:r>
              <a:rPr lang="en-US" sz="2400" baseline="30000">
                <a:solidFill>
                  <a:srgbClr val="000099"/>
                </a:solidFill>
              </a:rPr>
              <a:t>-2</a:t>
            </a:r>
            <a:r>
              <a:rPr lang="en-US" sz="2400">
                <a:solidFill>
                  <a:srgbClr val="000099"/>
                </a:solidFill>
              </a:rPr>
              <a:t> L = 31.2 mL</a:t>
            </a:r>
            <a:endParaRPr lang="en-US" sz="2400" baseline="-25000">
              <a:solidFill>
                <a:srgbClr val="000099"/>
              </a:solidFill>
            </a:endParaRPr>
          </a:p>
          <a:p>
            <a:pPr eaLnBrk="1" hangingPunct="1">
              <a:buFontTx/>
              <a:buNone/>
            </a:pPr>
            <a:endParaRPr lang="en-US" sz="2400" baseline="-2500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534400" cy="1096963"/>
          </a:xfrm>
        </p:spPr>
        <p:txBody>
          <a:bodyPr/>
          <a:lstStyle/>
          <a:p>
            <a:pPr eaLnBrk="1" hangingPunct="1"/>
            <a:r>
              <a:rPr lang="en-US" sz="3200" b="1">
                <a:solidFill>
                  <a:srgbClr val="008080"/>
                </a:solidFill>
                <a:latin typeface="Tahoma" charset="0"/>
              </a:rPr>
              <a:t>Concentration-dilution formula example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458200" cy="51054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2400">
                <a:solidFill>
                  <a:srgbClr val="000099"/>
                </a:solidFill>
                <a:latin typeface="Tahoma" charset="0"/>
              </a:rPr>
              <a:t>Great!  So how do you prepare this solution of </a:t>
            </a:r>
            <a:r>
              <a:rPr lang="en-US" sz="2400">
                <a:solidFill>
                  <a:srgbClr val="A50021"/>
                </a:solidFill>
                <a:latin typeface="Tahoma" charset="0"/>
              </a:rPr>
              <a:t>0.750 M</a:t>
            </a:r>
            <a:r>
              <a:rPr lang="en-US" sz="2400">
                <a:solidFill>
                  <a:srgbClr val="000099"/>
                </a:solidFill>
                <a:latin typeface="Tahoma" charset="0"/>
              </a:rPr>
              <a:t> HCl?</a:t>
            </a:r>
          </a:p>
          <a:p>
            <a:pPr marL="609600" indent="-609600" eaLnBrk="1" hangingPunct="1">
              <a:buFontTx/>
              <a:buNone/>
            </a:pPr>
            <a:endParaRPr lang="en-US" sz="2400">
              <a:solidFill>
                <a:srgbClr val="000099"/>
              </a:solidFill>
              <a:latin typeface="Tahoma" charset="0"/>
            </a:endParaRPr>
          </a:p>
          <a:p>
            <a:pPr marL="609600" indent="-609600" eaLnBrk="1" hangingPunct="1">
              <a:buClr>
                <a:srgbClr val="000099"/>
              </a:buClr>
              <a:buFontTx/>
              <a:buAutoNum type="arabicPeriod"/>
            </a:pPr>
            <a:r>
              <a:rPr lang="en-US" sz="2400">
                <a:solidFill>
                  <a:srgbClr val="000099"/>
                </a:solidFill>
                <a:latin typeface="Tahoma" charset="0"/>
              </a:rPr>
              <a:t>Use a pipet or graduated cylinder to measure exactly </a:t>
            </a:r>
            <a:r>
              <a:rPr lang="en-US" sz="2400">
                <a:solidFill>
                  <a:srgbClr val="A50021"/>
                </a:solidFill>
                <a:latin typeface="Tahoma" charset="0"/>
              </a:rPr>
              <a:t>31.2 mL</a:t>
            </a:r>
            <a:r>
              <a:rPr lang="en-US" sz="2400">
                <a:solidFill>
                  <a:srgbClr val="000099"/>
                </a:solidFill>
                <a:latin typeface="Tahoma" charset="0"/>
              </a:rPr>
              <a:t> of </a:t>
            </a:r>
            <a:r>
              <a:rPr lang="en-US" sz="2400">
                <a:solidFill>
                  <a:srgbClr val="A50021"/>
                </a:solidFill>
                <a:latin typeface="Tahoma" charset="0"/>
              </a:rPr>
              <a:t>12.0 M</a:t>
            </a:r>
          </a:p>
          <a:p>
            <a:pPr marL="609600" indent="-609600" eaLnBrk="1" hangingPunct="1">
              <a:buClr>
                <a:srgbClr val="000099"/>
              </a:buClr>
              <a:buFontTx/>
              <a:buAutoNum type="arabicPeriod"/>
            </a:pPr>
            <a:r>
              <a:rPr lang="en-US" sz="2400">
                <a:solidFill>
                  <a:srgbClr val="000099"/>
                </a:solidFill>
                <a:latin typeface="Tahoma" charset="0"/>
              </a:rPr>
              <a:t>Transfer the </a:t>
            </a:r>
            <a:r>
              <a:rPr lang="en-US" sz="2400">
                <a:solidFill>
                  <a:srgbClr val="A50021"/>
                </a:solidFill>
                <a:latin typeface="Tahoma" charset="0"/>
              </a:rPr>
              <a:t>31.2 mL</a:t>
            </a:r>
            <a:r>
              <a:rPr lang="en-US" sz="2400">
                <a:solidFill>
                  <a:srgbClr val="000099"/>
                </a:solidFill>
                <a:latin typeface="Tahoma" charset="0"/>
              </a:rPr>
              <a:t> of </a:t>
            </a:r>
            <a:r>
              <a:rPr lang="en-US" sz="2400">
                <a:solidFill>
                  <a:srgbClr val="A50021"/>
                </a:solidFill>
                <a:latin typeface="Tahoma" charset="0"/>
              </a:rPr>
              <a:t>12.0 M HCl</a:t>
            </a:r>
            <a:r>
              <a:rPr lang="en-US" sz="2400">
                <a:solidFill>
                  <a:srgbClr val="000099"/>
                </a:solidFill>
                <a:latin typeface="Tahoma" charset="0"/>
              </a:rPr>
              <a:t> to a </a:t>
            </a:r>
            <a:r>
              <a:rPr lang="en-US" sz="2400">
                <a:solidFill>
                  <a:srgbClr val="A50021"/>
                </a:solidFill>
                <a:latin typeface="Tahoma" charset="0"/>
              </a:rPr>
              <a:t>500.0 mL</a:t>
            </a:r>
            <a:r>
              <a:rPr lang="en-US" sz="2400">
                <a:solidFill>
                  <a:srgbClr val="000099"/>
                </a:solidFill>
                <a:latin typeface="Tahoma" charset="0"/>
              </a:rPr>
              <a:t> volumetric flask</a:t>
            </a:r>
          </a:p>
          <a:p>
            <a:pPr marL="609600" indent="-609600" eaLnBrk="1" hangingPunct="1">
              <a:buClr>
                <a:srgbClr val="000099"/>
              </a:buClr>
              <a:buFontTx/>
              <a:buAutoNum type="arabicPeriod"/>
            </a:pPr>
            <a:r>
              <a:rPr lang="en-US" sz="2400">
                <a:solidFill>
                  <a:srgbClr val="000099"/>
                </a:solidFill>
                <a:latin typeface="Tahoma" charset="0"/>
              </a:rPr>
              <a:t>Gradually add deionized water to the volumetric flask and swirl to mix the solution</a:t>
            </a:r>
          </a:p>
          <a:p>
            <a:pPr marL="609600" indent="-609600" eaLnBrk="1" hangingPunct="1">
              <a:buClr>
                <a:srgbClr val="000099"/>
              </a:buClr>
              <a:buFontTx/>
              <a:buAutoNum type="arabicPeriod"/>
            </a:pPr>
            <a:r>
              <a:rPr lang="en-US" sz="2400">
                <a:solidFill>
                  <a:srgbClr val="000099"/>
                </a:solidFill>
                <a:latin typeface="Tahoma" charset="0"/>
              </a:rPr>
              <a:t>As the solution gets close to the </a:t>
            </a:r>
            <a:r>
              <a:rPr lang="en-US" sz="2400">
                <a:solidFill>
                  <a:srgbClr val="A50021"/>
                </a:solidFill>
                <a:latin typeface="Tahoma" charset="0"/>
              </a:rPr>
              <a:t>500.0 mL</a:t>
            </a:r>
            <a:r>
              <a:rPr lang="en-US" sz="2400">
                <a:solidFill>
                  <a:srgbClr val="000099"/>
                </a:solidFill>
                <a:latin typeface="Tahoma" charset="0"/>
              </a:rPr>
              <a:t> graduation on the flask, use a dropper or squeeze bottle to add water to the mark</a:t>
            </a:r>
          </a:p>
          <a:p>
            <a:pPr marL="609600" indent="-609600" eaLnBrk="1" hangingPunct="1">
              <a:buClr>
                <a:srgbClr val="000099"/>
              </a:buClr>
              <a:buFontTx/>
              <a:buAutoNum type="arabicPeriod"/>
            </a:pPr>
            <a:r>
              <a:rPr lang="en-US" sz="2400">
                <a:solidFill>
                  <a:srgbClr val="000099"/>
                </a:solidFill>
                <a:latin typeface="Tahoma" charset="0"/>
              </a:rPr>
              <a:t>Put the stopper on the flask and invert ~20 times to mix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FC4A7-D18B-49BD-93EC-87363A79C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7936-085C-43FE-9D06-504F1CE6534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752" y="987552"/>
            <a:ext cx="8503920" cy="5111496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sz="2000" dirty="0" err="1"/>
              <a:t>Berapa</a:t>
            </a:r>
            <a:r>
              <a:rPr lang="en-US" sz="2000" dirty="0"/>
              <a:t> </a:t>
            </a:r>
            <a:r>
              <a:rPr lang="en-US" sz="2000" dirty="0" err="1"/>
              <a:t>berat</a:t>
            </a:r>
            <a:r>
              <a:rPr lang="en-US" sz="2000" dirty="0"/>
              <a:t> NaCl yang </a:t>
            </a:r>
            <a:r>
              <a:rPr lang="en-US" sz="2000" dirty="0" err="1"/>
              <a:t>dibutuhkan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500 mL </a:t>
            </a:r>
            <a:r>
              <a:rPr lang="en-US" sz="2000" dirty="0" err="1"/>
              <a:t>larutan</a:t>
            </a:r>
            <a:r>
              <a:rPr lang="en-US" sz="2000" dirty="0"/>
              <a:t> NaCl </a:t>
            </a:r>
            <a:r>
              <a:rPr lang="en-US" sz="2000" dirty="0" err="1"/>
              <a:t>fisiologis</a:t>
            </a:r>
            <a:r>
              <a:rPr lang="en-US" sz="2000" dirty="0"/>
              <a:t>? (NaCl </a:t>
            </a:r>
            <a:r>
              <a:rPr lang="en-US" sz="2000" dirty="0" err="1"/>
              <a:t>fisiologis</a:t>
            </a:r>
            <a:r>
              <a:rPr lang="en-US" sz="2000" dirty="0"/>
              <a:t> = 0,9% </a:t>
            </a:r>
            <a:r>
              <a:rPr lang="en-US" sz="2000" dirty="0" err="1"/>
              <a:t>dalam</a:t>
            </a:r>
            <a:r>
              <a:rPr lang="en-US" sz="2000" dirty="0"/>
              <a:t> aqua pro </a:t>
            </a:r>
            <a:r>
              <a:rPr lang="en-US" sz="2000" dirty="0" err="1"/>
              <a:t>injeksi</a:t>
            </a:r>
            <a:r>
              <a:rPr lang="en-US" sz="2000" dirty="0"/>
              <a:t>)</a:t>
            </a:r>
          </a:p>
          <a:p>
            <a:pPr marL="514350" indent="-514350">
              <a:buAutoNum type="arabicPeriod"/>
            </a:pPr>
            <a:r>
              <a:rPr lang="en-US" sz="2000" dirty="0"/>
              <a:t>Formula shampoo </a:t>
            </a:r>
            <a:r>
              <a:rPr lang="en-US" sz="2000" dirty="0" err="1"/>
              <a:t>antiketombe</a:t>
            </a:r>
            <a:r>
              <a:rPr lang="en-US" sz="2000" dirty="0"/>
              <a:t> </a:t>
            </a:r>
            <a:r>
              <a:rPr lang="en-US" sz="2000" dirty="0" err="1"/>
              <a:t>mengandung</a:t>
            </a:r>
            <a:r>
              <a:rPr lang="en-US" sz="2000" dirty="0"/>
              <a:t> ketoconazole 2 % b/v. </a:t>
            </a:r>
            <a:r>
              <a:rPr lang="en-US" sz="2000" dirty="0" err="1"/>
              <a:t>Berapa</a:t>
            </a:r>
            <a:r>
              <a:rPr lang="en-US" sz="2000" dirty="0"/>
              <a:t> gram ketoconazole yang </a:t>
            </a:r>
            <a:r>
              <a:rPr lang="en-US" sz="2000" dirty="0" err="1"/>
              <a:t>dibutuhkan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25 L shampoo?</a:t>
            </a:r>
          </a:p>
          <a:p>
            <a:pPr marL="514350" indent="-514350">
              <a:buAutoNum type="arabicPeriod"/>
            </a:pPr>
            <a:r>
              <a:rPr lang="en-US" sz="2000" dirty="0" err="1"/>
              <a:t>Bila</a:t>
            </a:r>
            <a:r>
              <a:rPr lang="en-US" sz="2000" dirty="0"/>
              <a:t> </a:t>
            </a:r>
            <a:r>
              <a:rPr lang="en-US" sz="2000" dirty="0" err="1"/>
              <a:t>diketahui</a:t>
            </a:r>
            <a:r>
              <a:rPr lang="en-US" sz="2000" dirty="0"/>
              <a:t> formula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1 tablet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berikut</a:t>
            </a:r>
            <a:r>
              <a:rPr lang="en-US" sz="2000" dirty="0"/>
              <a:t> : </a:t>
            </a:r>
          </a:p>
          <a:p>
            <a:pPr marL="514350" indent="-514350">
              <a:buAutoNum type="arabicPeriod"/>
            </a:pPr>
            <a:endParaRPr lang="en-US" sz="2000" dirty="0"/>
          </a:p>
          <a:p>
            <a:pPr marL="514350" indent="-514350">
              <a:buAutoNum type="arabicPeriod"/>
            </a:pPr>
            <a:endParaRPr lang="en-US" sz="2000" dirty="0"/>
          </a:p>
          <a:p>
            <a:pPr marL="514350" indent="-514350">
              <a:buAutoNum type="arabicPeriod"/>
            </a:pPr>
            <a:endParaRPr lang="en-US" sz="2000" dirty="0"/>
          </a:p>
          <a:p>
            <a:pPr marL="514350" indent="-514350">
              <a:buAutoNum type="arabicPeriod"/>
            </a:pPr>
            <a:endParaRPr lang="en-US" sz="2000" dirty="0"/>
          </a:p>
          <a:p>
            <a:pPr marL="514350" indent="-514350">
              <a:buAutoNum type="arabicPeriod"/>
            </a:pPr>
            <a:endParaRPr lang="en-US" sz="2000" dirty="0"/>
          </a:p>
          <a:p>
            <a:pPr marL="514350" indent="-514350">
              <a:buAutoNum type="arabicPeriod"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berat</a:t>
            </a:r>
            <a:r>
              <a:rPr lang="en-US" sz="2000" dirty="0"/>
              <a:t> 1 tablet </a:t>
            </a:r>
            <a:r>
              <a:rPr lang="en-US" sz="2000" dirty="0" err="1"/>
              <a:t>adalah</a:t>
            </a:r>
            <a:r>
              <a:rPr lang="en-US" sz="2000" dirty="0"/>
              <a:t> 1 gram, dan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dibuat</a:t>
            </a:r>
            <a:r>
              <a:rPr lang="en-US" sz="2000" dirty="0"/>
              <a:t> 1000 tablet </a:t>
            </a:r>
            <a:r>
              <a:rPr lang="en-US" sz="2000" dirty="0" err="1"/>
              <a:t>berapa</a:t>
            </a:r>
            <a:r>
              <a:rPr lang="en-US" sz="2000" dirty="0"/>
              <a:t> </a:t>
            </a:r>
            <a:r>
              <a:rPr lang="en-US" sz="2000" dirty="0" err="1"/>
              <a:t>jumlah</a:t>
            </a:r>
            <a:r>
              <a:rPr lang="en-US" sz="2000" dirty="0"/>
              <a:t> masing-masing </a:t>
            </a:r>
            <a:r>
              <a:rPr lang="en-US" sz="2000" dirty="0" err="1"/>
              <a:t>bahan</a:t>
            </a:r>
            <a:r>
              <a:rPr lang="en-US" sz="2000" dirty="0"/>
              <a:t> yang </a:t>
            </a:r>
            <a:r>
              <a:rPr lang="en-US" sz="2000" dirty="0" err="1"/>
              <a:t>diperlukan</a:t>
            </a:r>
            <a:r>
              <a:rPr lang="en-US" sz="2000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1226EB0-E086-454A-9C1B-8409FEA23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743314"/>
              </p:ext>
            </p:extLst>
          </p:nvPr>
        </p:nvGraphicFramePr>
        <p:xfrm>
          <a:off x="990600" y="3392129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190810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942004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35673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Nama </a:t>
                      </a:r>
                      <a:r>
                        <a:rPr lang="en-US" dirty="0" err="1"/>
                        <a:t>bahan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Komposisi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53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Parasetamol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111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Avicel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170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Mg stearate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327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158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Larutan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err="1"/>
              <a:t>Larutan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campuran</a:t>
            </a:r>
            <a:r>
              <a:rPr lang="en-US" dirty="0"/>
              <a:t> </a:t>
            </a:r>
            <a:r>
              <a:rPr lang="en-US" dirty="0" err="1"/>
              <a:t>homogen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komponennya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terbedakan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fasa</a:t>
            </a:r>
            <a:endParaRPr lang="en-US" dirty="0"/>
          </a:p>
          <a:p>
            <a:pPr algn="just"/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larutan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partikel-partikel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adalah</a:t>
            </a:r>
            <a:r>
              <a:rPr lang="en-US" dirty="0">
                <a:sym typeface="Wingdings" pitchFamily="2" charset="2"/>
              </a:rPr>
              <a:t> individual atom, ion </a:t>
            </a:r>
            <a:r>
              <a:rPr lang="en-US" dirty="0" err="1">
                <a:sym typeface="Wingdings" pitchFamily="2" charset="2"/>
              </a:rPr>
              <a:t>atau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molekul</a:t>
            </a:r>
            <a:endParaRPr lang="en-US" dirty="0">
              <a:sym typeface="Wingdings" pitchFamily="2" charset="2"/>
            </a:endParaRPr>
          </a:p>
          <a:p>
            <a:pPr algn="just"/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larutan</a:t>
            </a:r>
            <a:r>
              <a:rPr lang="en-US" dirty="0"/>
              <a:t>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solut</a:t>
            </a:r>
            <a:r>
              <a:rPr lang="en-US" dirty="0"/>
              <a:t> (</a:t>
            </a:r>
            <a:r>
              <a:rPr lang="en-US" dirty="0" err="1"/>
              <a:t>zat</a:t>
            </a:r>
            <a:r>
              <a:rPr lang="en-US" dirty="0"/>
              <a:t> </a:t>
            </a:r>
            <a:r>
              <a:rPr lang="en-US" dirty="0" err="1"/>
              <a:t>terlarut</a:t>
            </a:r>
            <a:r>
              <a:rPr lang="en-US" dirty="0"/>
              <a:t>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solven</a:t>
            </a:r>
            <a:r>
              <a:rPr lang="en-US" dirty="0"/>
              <a:t> (</a:t>
            </a:r>
            <a:r>
              <a:rPr lang="en-US" dirty="0" err="1"/>
              <a:t>pelarut</a:t>
            </a:r>
            <a:r>
              <a:rPr lang="en-US" dirty="0"/>
              <a:t>). </a:t>
            </a:r>
            <a:r>
              <a:rPr lang="en-US" dirty="0" err="1"/>
              <a:t>Solven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yang </a:t>
            </a:r>
            <a:r>
              <a:rPr lang="en-US" dirty="0" err="1"/>
              <a:t>jauh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dibanding</a:t>
            </a:r>
            <a:r>
              <a:rPr lang="en-US" dirty="0"/>
              <a:t> </a:t>
            </a:r>
            <a:r>
              <a:rPr lang="en-US" dirty="0" err="1"/>
              <a:t>solut</a:t>
            </a:r>
            <a:endParaRPr lang="en-US" dirty="0"/>
          </a:p>
          <a:p>
            <a:pPr algn="just">
              <a:lnSpc>
                <a:spcPct val="90000"/>
              </a:lnSpc>
            </a:pP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istilah</a:t>
            </a:r>
            <a:r>
              <a:rPr lang="en-US" dirty="0"/>
              <a:t> </a:t>
            </a:r>
            <a:r>
              <a:rPr lang="en-US" dirty="0" err="1"/>
              <a:t>bercampur</a:t>
            </a:r>
            <a:r>
              <a:rPr lang="en-US" dirty="0"/>
              <a:t> (miscible)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larutan</a:t>
            </a:r>
            <a:r>
              <a:rPr lang="en-US" dirty="0"/>
              <a:t> yang </a:t>
            </a:r>
            <a:r>
              <a:rPr lang="en-US" dirty="0" err="1"/>
              <a:t>terbentuk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proporsi</a:t>
            </a:r>
            <a:r>
              <a:rPr lang="en-US" dirty="0"/>
              <a:t> (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solvennya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)</a:t>
            </a:r>
          </a:p>
          <a:p>
            <a:pPr algn="just">
              <a:lnSpc>
                <a:spcPct val="90000"/>
              </a:lnSpc>
            </a:pPr>
            <a:r>
              <a:rPr lang="en-US" dirty="0" err="1"/>
              <a:t>Kelarutan</a:t>
            </a:r>
            <a:r>
              <a:rPr lang="en-US" dirty="0"/>
              <a:t> (S)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maksimum</a:t>
            </a:r>
            <a:r>
              <a:rPr lang="en-US" dirty="0"/>
              <a:t> </a:t>
            </a:r>
            <a:r>
              <a:rPr lang="en-US" dirty="0" err="1"/>
              <a:t>solut</a:t>
            </a:r>
            <a:r>
              <a:rPr lang="en-US" dirty="0"/>
              <a:t> yang </a:t>
            </a:r>
            <a:r>
              <a:rPr lang="en-US" dirty="0" err="1"/>
              <a:t>terlarut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solven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suhu</a:t>
            </a:r>
            <a:r>
              <a:rPr lang="en-US" dirty="0"/>
              <a:t> </a:t>
            </a:r>
            <a:r>
              <a:rPr lang="en-US" dirty="0" err="1"/>
              <a:t>tertentu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7F690-6149-456B-9016-48D53D81F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EA10C-193D-458B-A99B-82AF4F329CC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4. </a:t>
            </a:r>
            <a:r>
              <a:rPr lang="en-US" dirty="0" err="1"/>
              <a:t>Hitung</a:t>
            </a:r>
            <a:r>
              <a:rPr lang="en-US" dirty="0"/>
              <a:t> ppm 20 mg </a:t>
            </a:r>
            <a:r>
              <a:rPr lang="en-US" dirty="0" err="1"/>
              <a:t>asam</a:t>
            </a:r>
            <a:r>
              <a:rPr lang="en-US" dirty="0"/>
              <a:t> </a:t>
            </a:r>
            <a:r>
              <a:rPr lang="en-US" dirty="0" err="1"/>
              <a:t>salisilat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500 mL </a:t>
            </a:r>
            <a:r>
              <a:rPr lang="en-US" dirty="0" err="1"/>
              <a:t>larutan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/>
              <a:t>5. </a:t>
            </a: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larutan</a:t>
            </a:r>
            <a:r>
              <a:rPr lang="en-US" dirty="0"/>
              <a:t> </a:t>
            </a:r>
            <a:r>
              <a:rPr lang="en-US" dirty="0" err="1"/>
              <a:t>berat</a:t>
            </a:r>
            <a:r>
              <a:rPr lang="en-US" dirty="0"/>
              <a:t> MgSO4 yang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25 mL </a:t>
            </a:r>
            <a:r>
              <a:rPr lang="en-US" dirty="0" err="1"/>
              <a:t>larutan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MgSO4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konsentrasi</a:t>
            </a:r>
            <a:r>
              <a:rPr lang="en-US" dirty="0"/>
              <a:t> 50 ppm?</a:t>
            </a:r>
          </a:p>
          <a:p>
            <a:pPr marL="0" indent="0">
              <a:buNone/>
            </a:pPr>
            <a:r>
              <a:rPr lang="en-US" dirty="0"/>
              <a:t>6. </a:t>
            </a:r>
            <a:r>
              <a:rPr lang="en-US" dirty="0" err="1"/>
              <a:t>Berapa</a:t>
            </a:r>
            <a:r>
              <a:rPr lang="en-US" dirty="0"/>
              <a:t> mL </a:t>
            </a:r>
            <a:r>
              <a:rPr lang="en-US" dirty="0" err="1"/>
              <a:t>larutan</a:t>
            </a:r>
            <a:r>
              <a:rPr lang="en-US" dirty="0"/>
              <a:t> </a:t>
            </a:r>
            <a:r>
              <a:rPr lang="en-US" dirty="0" err="1"/>
              <a:t>asam</a:t>
            </a:r>
            <a:r>
              <a:rPr lang="en-US" dirty="0"/>
              <a:t> </a:t>
            </a:r>
            <a:r>
              <a:rPr lang="en-US" dirty="0" err="1"/>
              <a:t>asetat</a:t>
            </a:r>
            <a:r>
              <a:rPr lang="en-US" dirty="0"/>
              <a:t> </a:t>
            </a:r>
            <a:r>
              <a:rPr lang="en-US" dirty="0" err="1"/>
              <a:t>glasial</a:t>
            </a:r>
            <a:r>
              <a:rPr lang="en-US" dirty="0"/>
              <a:t> (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: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1,049 g cm</a:t>
            </a:r>
            <a:r>
              <a:rPr lang="en-US" b="0" i="0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−3  </a:t>
            </a:r>
            <a:r>
              <a:rPr lang="en-US" dirty="0"/>
              <a:t> </a:t>
            </a:r>
            <a:r>
              <a:rPr lang="en-US" dirty="0" err="1"/>
              <a:t>Mr</a:t>
            </a:r>
            <a:r>
              <a:rPr lang="en-US" dirty="0"/>
              <a:t> : 60,05 g/mol) yang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500 mL </a:t>
            </a:r>
            <a:r>
              <a:rPr lang="en-US" dirty="0" err="1"/>
              <a:t>larutan</a:t>
            </a:r>
            <a:r>
              <a:rPr lang="en-US" dirty="0"/>
              <a:t> </a:t>
            </a:r>
            <a:r>
              <a:rPr lang="en-US" dirty="0" err="1"/>
              <a:t>asam</a:t>
            </a:r>
            <a:r>
              <a:rPr lang="en-US" dirty="0"/>
              <a:t> </a:t>
            </a:r>
            <a:r>
              <a:rPr lang="en-US" dirty="0" err="1"/>
              <a:t>asetat</a:t>
            </a:r>
            <a:r>
              <a:rPr lang="en-US" dirty="0"/>
              <a:t> 3 N?</a:t>
            </a:r>
          </a:p>
        </p:txBody>
      </p:sp>
    </p:spTree>
    <p:extLst>
      <p:ext uri="{BB962C8B-B14F-4D97-AF65-F5344CB8AC3E}">
        <p14:creationId xmlns:p14="http://schemas.microsoft.com/office/powerpoint/2010/main" val="32320604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AF875-8B02-40D5-9903-1604E6A6A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04B45-85B9-4DA6-9680-2153E6CFA2B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err="1"/>
              <a:t>Dik</a:t>
            </a:r>
            <a:r>
              <a:rPr lang="en-US" dirty="0"/>
              <a:t> NaCl </a:t>
            </a:r>
            <a:r>
              <a:rPr lang="en-US" dirty="0" err="1"/>
              <a:t>fis</a:t>
            </a:r>
            <a:r>
              <a:rPr lang="en-US" dirty="0"/>
              <a:t> = 0,9%   V = 500 mL</a:t>
            </a:r>
          </a:p>
          <a:p>
            <a:pPr marL="0" indent="0">
              <a:buNone/>
            </a:pPr>
            <a:r>
              <a:rPr lang="en-US" dirty="0" err="1"/>
              <a:t>Dit</a:t>
            </a:r>
            <a:r>
              <a:rPr lang="en-US" dirty="0"/>
              <a:t> : gram NaCl</a:t>
            </a:r>
          </a:p>
          <a:p>
            <a:pPr marL="0" indent="0">
              <a:buNone/>
            </a:pPr>
            <a:r>
              <a:rPr lang="en-US" dirty="0" err="1"/>
              <a:t>Jwb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% b/v = g /100 mL  </a:t>
            </a:r>
            <a:r>
              <a:rPr lang="en-US" dirty="0">
                <a:sym typeface="Wingdings" panose="05000000000000000000" pitchFamily="2" charset="2"/>
              </a:rPr>
              <a:t> 0,9% b/v = 0,9 g NaCl/100 mL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500 mL NaCl </a:t>
            </a:r>
            <a:r>
              <a:rPr lang="en-US" dirty="0" err="1">
                <a:sym typeface="Wingdings" panose="05000000000000000000" pitchFamily="2" charset="2"/>
              </a:rPr>
              <a:t>fis</a:t>
            </a:r>
            <a:r>
              <a:rPr lang="en-US" dirty="0">
                <a:sym typeface="Wingdings" panose="05000000000000000000" pitchFamily="2" charset="2"/>
              </a:rPr>
              <a:t>  NaCl?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0,9 g/ 100 mL = x g/500 mL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X = </a:t>
            </a:r>
            <a:r>
              <a:rPr lang="en-US" u="sng" dirty="0">
                <a:sym typeface="Wingdings" panose="05000000000000000000" pitchFamily="2" charset="2"/>
              </a:rPr>
              <a:t>0,9 g x 500 mL </a:t>
            </a:r>
            <a:r>
              <a:rPr lang="en-US" dirty="0">
                <a:sym typeface="Wingdings" panose="05000000000000000000" pitchFamily="2" charset="2"/>
              </a:rPr>
              <a:t>= 4,5 g</a:t>
            </a:r>
          </a:p>
          <a:p>
            <a:pPr marL="0" indent="0">
              <a:buNone/>
            </a:pPr>
            <a:r>
              <a:rPr lang="en-US" dirty="0"/>
              <a:t>             100 mL</a:t>
            </a:r>
          </a:p>
        </p:txBody>
      </p:sp>
    </p:spTree>
    <p:extLst>
      <p:ext uri="{BB962C8B-B14F-4D97-AF65-F5344CB8AC3E}">
        <p14:creationId xmlns:p14="http://schemas.microsoft.com/office/powerpoint/2010/main" val="21955791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ACDCD-8D14-478A-A043-150C43F51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36EC2-932D-4C8C-BEE0-A34257BD8DD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Dik</a:t>
            </a:r>
            <a:r>
              <a:rPr lang="en-US" dirty="0"/>
              <a:t> : C ketoconazole : 2 % b/v    </a:t>
            </a:r>
            <a:r>
              <a:rPr lang="en-US" dirty="0" err="1"/>
              <a:t>V</a:t>
            </a:r>
            <a:r>
              <a:rPr lang="en-US" dirty="0"/>
              <a:t> = 25 L = 25000 mL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Dit</a:t>
            </a:r>
            <a:r>
              <a:rPr lang="en-US" dirty="0"/>
              <a:t> : g ketoconazole 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jwb</a:t>
            </a:r>
            <a:r>
              <a:rPr lang="en-US" dirty="0"/>
              <a:t> :  2% b/v  = </a:t>
            </a:r>
            <a:r>
              <a:rPr lang="en-US" u="sng" dirty="0"/>
              <a:t>2 g</a:t>
            </a:r>
          </a:p>
          <a:p>
            <a:pPr marL="0" indent="0">
              <a:buNone/>
            </a:pPr>
            <a:r>
              <a:rPr lang="en-US" dirty="0"/>
              <a:t>                                   100 ml</a:t>
            </a:r>
          </a:p>
          <a:p>
            <a:pPr marL="0" indent="0">
              <a:buNone/>
            </a:pPr>
            <a:r>
              <a:rPr lang="en-US" dirty="0"/>
              <a:t>2 /100 mL = x g/25000</a:t>
            </a:r>
          </a:p>
          <a:p>
            <a:pPr marL="0" indent="0">
              <a:buNone/>
            </a:pPr>
            <a:r>
              <a:rPr lang="en-US" dirty="0"/>
              <a:t>X = 2 x 25000/100 = 500 g</a:t>
            </a:r>
          </a:p>
        </p:txBody>
      </p:sp>
    </p:spTree>
    <p:extLst>
      <p:ext uri="{BB962C8B-B14F-4D97-AF65-F5344CB8AC3E}">
        <p14:creationId xmlns:p14="http://schemas.microsoft.com/office/powerpoint/2010/main" val="18006232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69666-9B2B-4420-A606-C4925924D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6C499-4DD4-45AF-A1E2-49C48CE9B5B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3.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 startAt="4"/>
            </a:pPr>
            <a:r>
              <a:rPr lang="en-US" dirty="0" err="1"/>
              <a:t>Dik</a:t>
            </a:r>
            <a:r>
              <a:rPr lang="en-US" dirty="0"/>
              <a:t> ; mg </a:t>
            </a:r>
            <a:r>
              <a:rPr lang="en-US" dirty="0" err="1"/>
              <a:t>asam</a:t>
            </a:r>
            <a:r>
              <a:rPr lang="en-US" dirty="0"/>
              <a:t> </a:t>
            </a:r>
            <a:r>
              <a:rPr lang="en-US" dirty="0" err="1"/>
              <a:t>salisilat</a:t>
            </a:r>
            <a:r>
              <a:rPr lang="en-US" dirty="0"/>
              <a:t> = 20 mg     V = 500 mL = 0,5 L   </a:t>
            </a:r>
          </a:p>
          <a:p>
            <a:pPr marL="0" indent="0">
              <a:buNone/>
            </a:pPr>
            <a:r>
              <a:rPr lang="en-US" dirty="0" err="1"/>
              <a:t>Dit</a:t>
            </a:r>
            <a:r>
              <a:rPr lang="en-US" dirty="0"/>
              <a:t> : ppm as. Sal</a:t>
            </a:r>
          </a:p>
          <a:p>
            <a:pPr marL="0" indent="0">
              <a:buNone/>
            </a:pPr>
            <a:r>
              <a:rPr lang="en-US" dirty="0" err="1"/>
              <a:t>Jwb</a:t>
            </a:r>
            <a:r>
              <a:rPr lang="en-US" dirty="0"/>
              <a:t> : ppm = mg/L = 20/0,5 = 40 ppm</a:t>
            </a:r>
          </a:p>
          <a:p>
            <a:pPr marL="0" indent="0">
              <a:buNone/>
            </a:pPr>
            <a:r>
              <a:rPr lang="en-US" dirty="0"/>
              <a:t> 5. </a:t>
            </a:r>
            <a:r>
              <a:rPr lang="en-US" dirty="0" err="1"/>
              <a:t>jwb</a:t>
            </a:r>
            <a:r>
              <a:rPr lang="en-US" dirty="0"/>
              <a:t> = ppm = mg/L   ; mg = ppm x L = 50 x 0,025 L= 1,25 mg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C4C1E32-75DC-49C1-AD86-E8C2FC4B60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064561"/>
              </p:ext>
            </p:extLst>
          </p:nvPr>
        </p:nvGraphicFramePr>
        <p:xfrm>
          <a:off x="1066800" y="1527048"/>
          <a:ext cx="6705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1378584025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3847270122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1243497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Nama </a:t>
                      </a:r>
                      <a:r>
                        <a:rPr lang="en-US" dirty="0" err="1"/>
                        <a:t>bahan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Berat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dlm</a:t>
                      </a:r>
                      <a:r>
                        <a:rPr lang="en-US" dirty="0"/>
                        <a:t> 1 tablet 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Berat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dlm</a:t>
                      </a:r>
                      <a:r>
                        <a:rPr lang="en-US" dirty="0"/>
                        <a:t> 1000 tablet (g)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788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Parasetamol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215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Avicel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914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Mg </a:t>
                      </a:r>
                      <a:r>
                        <a:rPr lang="en-US" dirty="0" err="1"/>
                        <a:t>Stearat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629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40418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F4B99-597B-4FEC-BB2C-6D26F25F5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44BB7-8CF9-4749-9E02-16E7C0B1255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6. N1 x </a:t>
            </a:r>
            <a:r>
              <a:rPr lang="en-US" dirty="0">
                <a:solidFill>
                  <a:srgbClr val="FF0000"/>
                </a:solidFill>
              </a:rPr>
              <a:t>V1</a:t>
            </a:r>
            <a:r>
              <a:rPr lang="en-US" dirty="0"/>
              <a:t> = N2 x V2</a:t>
            </a:r>
          </a:p>
          <a:p>
            <a:pPr marL="0" indent="0">
              <a:buNone/>
            </a:pPr>
            <a:r>
              <a:rPr lang="en-US" dirty="0"/>
              <a:t>                    = 3  x 500 mL</a:t>
            </a:r>
          </a:p>
          <a:p>
            <a:pPr marL="0" indent="0">
              <a:buNone/>
            </a:pPr>
            <a:r>
              <a:rPr lang="en-US" dirty="0"/>
              <a:t>Cari N1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cari</a:t>
            </a:r>
            <a:r>
              <a:rPr lang="en-US" dirty="0">
                <a:sym typeface="Wingdings" panose="05000000000000000000" pitchFamily="2" charset="2"/>
              </a:rPr>
              <a:t> M as. </a:t>
            </a:r>
            <a:r>
              <a:rPr lang="en-US" dirty="0" err="1">
                <a:sym typeface="Wingdings" panose="05000000000000000000" pitchFamily="2" charset="2"/>
              </a:rPr>
              <a:t>Ac.glac</a:t>
            </a:r>
            <a:r>
              <a:rPr lang="en-US" dirty="0">
                <a:sym typeface="Wingdings" panose="05000000000000000000" pitchFamily="2" charset="2"/>
              </a:rPr>
              <a:t> =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M =( % x </a:t>
            </a:r>
            <a:r>
              <a:rPr lang="en-US" dirty="0" err="1">
                <a:sym typeface="Wingdings" panose="05000000000000000000" pitchFamily="2" charset="2"/>
              </a:rPr>
              <a:t>massa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jenis</a:t>
            </a:r>
            <a:r>
              <a:rPr lang="en-US" dirty="0">
                <a:sym typeface="Wingdings" panose="05000000000000000000" pitchFamily="2" charset="2"/>
              </a:rPr>
              <a:t> x 10 x </a:t>
            </a:r>
            <a:r>
              <a:rPr lang="en-US" dirty="0" err="1">
                <a:sym typeface="Wingdings" panose="05000000000000000000" pitchFamily="2" charset="2"/>
              </a:rPr>
              <a:t>valensi</a:t>
            </a:r>
            <a:r>
              <a:rPr lang="en-US" dirty="0">
                <a:sym typeface="Wingdings" panose="05000000000000000000" pitchFamily="2" charset="2"/>
              </a:rPr>
              <a:t> )/</a:t>
            </a:r>
            <a:r>
              <a:rPr lang="en-US" dirty="0" err="1">
                <a:sym typeface="Wingdings" panose="05000000000000000000" pitchFamily="2" charset="2"/>
              </a:rPr>
              <a:t>Mr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CH3COO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H</a:t>
            </a:r>
            <a:r>
              <a:rPr lang="en-US" dirty="0">
                <a:sym typeface="Wingdings" panose="05000000000000000000" pitchFamily="2" charset="2"/>
              </a:rPr>
              <a:t>   </a:t>
            </a:r>
            <a:r>
              <a:rPr lang="en-US" dirty="0" err="1">
                <a:sym typeface="Wingdings" panose="05000000000000000000" pitchFamily="2" charset="2"/>
              </a:rPr>
              <a:t>Mr</a:t>
            </a:r>
            <a:r>
              <a:rPr lang="en-US" dirty="0">
                <a:sym typeface="Wingdings" panose="05000000000000000000" pitchFamily="2" charset="2"/>
              </a:rPr>
              <a:t>?   n=1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N1 = Mx n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V1 = (N2 x V2)/N1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665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024744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?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Company name</a:t>
            </a:r>
          </a:p>
        </p:txBody>
      </p:sp>
      <p:pic>
        <p:nvPicPr>
          <p:cNvPr id="33797" name="Picture 4" descr="Untitle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905000"/>
            <a:ext cx="7543800" cy="44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8" name="Rectangle 5"/>
          <p:cNvSpPr>
            <a:spLocks noChangeArrowheads="1"/>
          </p:cNvSpPr>
          <p:nvPr/>
        </p:nvSpPr>
        <p:spPr bwMode="auto">
          <a:xfrm>
            <a:off x="914400" y="1905000"/>
            <a:ext cx="1981200" cy="533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Rectangle 6"/>
          <p:cNvSpPr>
            <a:spLocks noChangeArrowheads="1"/>
          </p:cNvSpPr>
          <p:nvPr/>
        </p:nvSpPr>
        <p:spPr bwMode="auto">
          <a:xfrm>
            <a:off x="914400" y="2438400"/>
            <a:ext cx="9144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Rectangle 7"/>
          <p:cNvSpPr>
            <a:spLocks noChangeArrowheads="1"/>
          </p:cNvSpPr>
          <p:nvPr/>
        </p:nvSpPr>
        <p:spPr bwMode="auto">
          <a:xfrm>
            <a:off x="2819400" y="1905000"/>
            <a:ext cx="990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685800"/>
            <a:ext cx="7391400" cy="2587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Pekat  vs. Encer</a:t>
            </a:r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Company name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981200"/>
            <a:ext cx="8229600" cy="3800475"/>
          </a:xfrm>
        </p:spPr>
        <p:txBody>
          <a:bodyPr/>
          <a:lstStyle/>
          <a:p>
            <a:pPr eaLnBrk="1" hangingPunct="1"/>
            <a:r>
              <a:rPr lang="en-US">
                <a:latin typeface="Times New Roman" pitchFamily="18" charset="0"/>
              </a:rPr>
              <a:t>Pada contoh teh, teh yang berwarna tua akan memiliki rasa yang lebih kuat. Dalam kimia kita sebut konsentrasi teh pekat.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Pada teh yang lebih bening pasti memiliki rasa yang lebih ringan. Dalam kimia kita sebut konsentrasi teh encer</a:t>
            </a:r>
          </a:p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  <p:transition>
    <p:zoom dir="in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solut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kuantitatif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Istilah</a:t>
            </a:r>
            <a:r>
              <a:rPr lang="en-US" dirty="0"/>
              <a:t> </a:t>
            </a:r>
            <a:r>
              <a:rPr lang="en-US" dirty="0" err="1"/>
              <a:t>larutan</a:t>
            </a:r>
            <a:r>
              <a:rPr lang="en-US" dirty="0"/>
              <a:t> </a:t>
            </a:r>
            <a:r>
              <a:rPr lang="en-US" dirty="0" err="1"/>
              <a:t>encer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pekat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relatif</a:t>
            </a:r>
            <a:r>
              <a:rPr lang="en-US" dirty="0"/>
              <a:t> </a:t>
            </a:r>
            <a:r>
              <a:rPr lang="en-US" dirty="0" err="1"/>
              <a:t>solut</a:t>
            </a:r>
            <a:r>
              <a:rPr lang="en-US" dirty="0"/>
              <a:t>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kualitatif</a:t>
            </a: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solut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kuantitatif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istilah</a:t>
            </a:r>
            <a:r>
              <a:rPr lang="en-US" dirty="0"/>
              <a:t> : KONSENTRASI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7086600" cy="3952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err="1"/>
              <a:t>Ekspresi</a:t>
            </a:r>
            <a:r>
              <a:rPr lang="en-US" dirty="0"/>
              <a:t> </a:t>
            </a:r>
            <a:r>
              <a:rPr lang="en-US" dirty="0" err="1"/>
              <a:t>Kuantitatif</a:t>
            </a:r>
            <a:r>
              <a:rPr lang="en-US" dirty="0"/>
              <a:t> </a:t>
            </a:r>
            <a:r>
              <a:rPr lang="en-US" dirty="0" err="1"/>
              <a:t>Konsentrasi</a:t>
            </a:r>
            <a:endParaRPr lang="en-US" dirty="0"/>
          </a:p>
        </p:txBody>
      </p:sp>
      <p:sp>
        <p:nvSpPr>
          <p:cNvPr id="4198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47800"/>
            <a:ext cx="8229600" cy="52578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dirty="0" err="1"/>
              <a:t>Kosentrasi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proporsi</a:t>
            </a:r>
            <a:r>
              <a:rPr lang="en-US" dirty="0"/>
              <a:t> </a:t>
            </a:r>
            <a:r>
              <a:rPr lang="en-US" dirty="0" err="1"/>
              <a:t>senyawa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campuran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sifat</a:t>
            </a:r>
            <a:r>
              <a:rPr lang="en-US" dirty="0"/>
              <a:t> </a:t>
            </a:r>
            <a:r>
              <a:rPr lang="en-US" dirty="0" err="1"/>
              <a:t>intensif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sifat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tergantung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campuran</a:t>
            </a:r>
            <a:r>
              <a:rPr lang="en-US" dirty="0"/>
              <a:t> yang </a:t>
            </a:r>
            <a:r>
              <a:rPr lang="en-US" dirty="0" err="1"/>
              <a:t>ada</a:t>
            </a:r>
            <a:endParaRPr lang="en-US" dirty="0"/>
          </a:p>
          <a:p>
            <a:pPr algn="just" eaLnBrk="1" hangingPunct="1"/>
            <a:r>
              <a:rPr lang="en-US" dirty="0"/>
              <a:t>1 L </a:t>
            </a:r>
            <a:r>
              <a:rPr lang="en-US" dirty="0" err="1"/>
              <a:t>NaCl</a:t>
            </a:r>
            <a:r>
              <a:rPr lang="en-US" dirty="0"/>
              <a:t> 0,1 M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konsentrasinya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1 </a:t>
            </a:r>
            <a:r>
              <a:rPr lang="en-US" dirty="0" err="1"/>
              <a:t>mL</a:t>
            </a:r>
            <a:r>
              <a:rPr lang="en-US" dirty="0"/>
              <a:t> </a:t>
            </a:r>
            <a:r>
              <a:rPr lang="en-US" dirty="0" err="1"/>
              <a:t>NaCl</a:t>
            </a:r>
            <a:r>
              <a:rPr lang="en-US" dirty="0"/>
              <a:t> 0,1 M</a:t>
            </a:r>
          </a:p>
          <a:p>
            <a:pPr algn="just" eaLnBrk="1" hangingPunct="1"/>
            <a:r>
              <a:rPr lang="en-US" dirty="0" err="1"/>
              <a:t>Konsentrasi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dituliskan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rasio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solut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larutan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rasio</a:t>
            </a:r>
            <a:r>
              <a:rPr lang="en-US" dirty="0"/>
              <a:t> </a:t>
            </a:r>
            <a:r>
              <a:rPr lang="en-US" dirty="0" err="1"/>
              <a:t>solut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solven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/>
              <a:t>Beberapa Definisi Konsentrasi</a:t>
            </a:r>
          </a:p>
        </p:txBody>
      </p:sp>
      <p:sp>
        <p:nvSpPr>
          <p:cNvPr id="4710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905000"/>
            <a:ext cx="8229600" cy="440372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err="1"/>
              <a:t>Molaritas</a:t>
            </a:r>
            <a:r>
              <a:rPr lang="en-US" sz="2400" dirty="0"/>
              <a:t> : </a:t>
            </a:r>
            <a:r>
              <a:rPr lang="en-US" sz="2400" dirty="0" err="1"/>
              <a:t>Jumlah</a:t>
            </a:r>
            <a:r>
              <a:rPr lang="en-US" sz="2400" dirty="0"/>
              <a:t> mol </a:t>
            </a:r>
            <a:r>
              <a:rPr lang="en-US" sz="2400" dirty="0" err="1"/>
              <a:t>solut</a:t>
            </a:r>
            <a:r>
              <a:rPr lang="en-US" sz="2400" dirty="0"/>
              <a:t> yang </a:t>
            </a:r>
            <a:r>
              <a:rPr lang="en-US" sz="2400" dirty="0" err="1"/>
              <a:t>terlarut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1 L </a:t>
            </a:r>
            <a:r>
              <a:rPr lang="en-US" sz="2400" dirty="0" err="1"/>
              <a:t>larutan</a:t>
            </a: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 err="1"/>
              <a:t>Molalitas</a:t>
            </a:r>
            <a:r>
              <a:rPr lang="en-US" sz="2400" dirty="0"/>
              <a:t> : </a:t>
            </a:r>
            <a:r>
              <a:rPr lang="en-US" sz="2400" dirty="0" err="1"/>
              <a:t>Jumlah</a:t>
            </a:r>
            <a:r>
              <a:rPr lang="en-US" sz="2400" dirty="0"/>
              <a:t> mol </a:t>
            </a:r>
            <a:r>
              <a:rPr lang="en-US" sz="2400" dirty="0" err="1"/>
              <a:t>solut</a:t>
            </a:r>
            <a:r>
              <a:rPr lang="en-US" sz="2400" dirty="0"/>
              <a:t> yang </a:t>
            </a:r>
            <a:r>
              <a:rPr lang="en-US" sz="2400" dirty="0" err="1"/>
              <a:t>terlarut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1000 g (1 kg) </a:t>
            </a:r>
            <a:r>
              <a:rPr lang="en-US" sz="2400" dirty="0" err="1"/>
              <a:t>solven</a:t>
            </a: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 err="1"/>
              <a:t>Bagian</a:t>
            </a:r>
            <a:r>
              <a:rPr lang="en-US" sz="2400" dirty="0"/>
              <a:t> per </a:t>
            </a:r>
            <a:r>
              <a:rPr lang="en-US" sz="2400" dirty="0" err="1"/>
              <a:t>massa</a:t>
            </a:r>
            <a:r>
              <a:rPr lang="en-US" sz="2400" dirty="0"/>
              <a:t> : 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massa</a:t>
            </a:r>
            <a:r>
              <a:rPr lang="en-US" sz="2400" dirty="0"/>
              <a:t> </a:t>
            </a:r>
            <a:r>
              <a:rPr lang="en-US" sz="2400" dirty="0" err="1"/>
              <a:t>solut</a:t>
            </a:r>
            <a:r>
              <a:rPr lang="en-US" sz="2400" dirty="0"/>
              <a:t> per 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massa</a:t>
            </a:r>
            <a:r>
              <a:rPr lang="en-US" sz="2400" dirty="0"/>
              <a:t> </a:t>
            </a:r>
            <a:r>
              <a:rPr lang="en-US" sz="2400" dirty="0" err="1"/>
              <a:t>larutan</a:t>
            </a: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 err="1"/>
              <a:t>Bagian</a:t>
            </a:r>
            <a:r>
              <a:rPr lang="en-US" sz="2400" dirty="0"/>
              <a:t> per volume : volume </a:t>
            </a:r>
            <a:r>
              <a:rPr lang="en-US" sz="2400" dirty="0" err="1"/>
              <a:t>solut</a:t>
            </a:r>
            <a:r>
              <a:rPr lang="en-US" sz="2400" dirty="0"/>
              <a:t> per volume </a:t>
            </a:r>
            <a:r>
              <a:rPr lang="en-US" sz="2400" dirty="0" err="1"/>
              <a:t>larutan</a:t>
            </a: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 err="1"/>
              <a:t>Fraksi</a:t>
            </a:r>
            <a:r>
              <a:rPr lang="en-US" sz="2400" dirty="0"/>
              <a:t> mol : </a:t>
            </a:r>
            <a:r>
              <a:rPr lang="en-US" sz="2400" dirty="0" err="1"/>
              <a:t>rasio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mol </a:t>
            </a:r>
            <a:r>
              <a:rPr lang="en-US" sz="2400" dirty="0" err="1"/>
              <a:t>solut</a:t>
            </a:r>
            <a:r>
              <a:rPr lang="en-US" sz="2400" dirty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total mol (</a:t>
            </a:r>
            <a:r>
              <a:rPr lang="en-US" sz="2400" dirty="0" err="1"/>
              <a:t>solut</a:t>
            </a:r>
            <a:r>
              <a:rPr lang="en-US" sz="2400" dirty="0"/>
              <a:t> + </a:t>
            </a:r>
            <a:r>
              <a:rPr lang="en-US" sz="2400" dirty="0" err="1"/>
              <a:t>solven</a:t>
            </a:r>
            <a:r>
              <a:rPr lang="en-US" sz="2400" dirty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err="1"/>
              <a:t>Normalitas</a:t>
            </a:r>
            <a:r>
              <a:rPr lang="en-US" sz="2400" dirty="0"/>
              <a:t> (N) : 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ekivalen</a:t>
            </a:r>
            <a:r>
              <a:rPr lang="en-US" sz="2400" dirty="0"/>
              <a:t> </a:t>
            </a:r>
            <a:r>
              <a:rPr lang="en-US" sz="2400" dirty="0" err="1"/>
              <a:t>solut</a:t>
            </a:r>
            <a:r>
              <a:rPr lang="en-US" sz="2400" dirty="0"/>
              <a:t>  </a:t>
            </a:r>
            <a:r>
              <a:rPr lang="en-US" sz="2400" dirty="0" err="1"/>
              <a:t>dalam</a:t>
            </a:r>
            <a:r>
              <a:rPr lang="en-US" sz="2400" dirty="0"/>
              <a:t> 1L </a:t>
            </a:r>
            <a:r>
              <a:rPr lang="en-US" sz="2400" dirty="0" err="1"/>
              <a:t>larutan</a:t>
            </a:r>
            <a:endParaRPr lang="en-US" sz="2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1232</TotalTime>
  <Words>2598</Words>
  <Application>Microsoft Office PowerPoint</Application>
  <PresentationFormat>On-screen Show (4:3)</PresentationFormat>
  <Paragraphs>451</Paragraphs>
  <Slides>44</Slides>
  <Notes>3</Notes>
  <HiddenSlides>0</HiddenSlides>
  <MMClips>1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7" baseType="lpstr">
      <vt:lpstr>Arial</vt:lpstr>
      <vt:lpstr>Calibri</vt:lpstr>
      <vt:lpstr>Cambria Math</vt:lpstr>
      <vt:lpstr>Georgia</vt:lpstr>
      <vt:lpstr>inherit</vt:lpstr>
      <vt:lpstr>Symbol</vt:lpstr>
      <vt:lpstr>Tahoma</vt:lpstr>
      <vt:lpstr>Times New Roman</vt:lpstr>
      <vt:lpstr>Wingdings</vt:lpstr>
      <vt:lpstr>Wingdings 2</vt:lpstr>
      <vt:lpstr>Civic</vt:lpstr>
      <vt:lpstr>Clip</vt:lpstr>
      <vt:lpstr>Equation</vt:lpstr>
      <vt:lpstr>Konsentrasi larutan</vt:lpstr>
      <vt:lpstr>Background</vt:lpstr>
      <vt:lpstr>koloid</vt:lpstr>
      <vt:lpstr>Larutan </vt:lpstr>
      <vt:lpstr>Bagaimana anda menjelaskan gambar ini?</vt:lpstr>
      <vt:lpstr>Pekat  vs. Encer</vt:lpstr>
      <vt:lpstr>Bagaimana menyatakan jumlah solut secara kuantitatif?</vt:lpstr>
      <vt:lpstr>Ekspresi Kuantitatif Konsentrasi</vt:lpstr>
      <vt:lpstr>Beberapa Definisi Konsentrasi</vt:lpstr>
      <vt:lpstr>molaritas</vt:lpstr>
      <vt:lpstr>Molarity Calculation</vt:lpstr>
      <vt:lpstr>Learning Check M1</vt:lpstr>
      <vt:lpstr>Learning Check M2</vt:lpstr>
      <vt:lpstr>molalitas</vt:lpstr>
      <vt:lpstr>Normalitas </vt:lpstr>
      <vt:lpstr>Menentukan Berat ekuivalen</vt:lpstr>
      <vt:lpstr>Berat ekuivalen reaksi redoks</vt:lpstr>
      <vt:lpstr>PowerPoint Presentation</vt:lpstr>
      <vt:lpstr>Berat ekuivalen reaksi pengendapan</vt:lpstr>
      <vt:lpstr>Hubungan antara N dan M</vt:lpstr>
      <vt:lpstr>SOAL</vt:lpstr>
      <vt:lpstr>Tahapan menyetarakan reaksi redoks</vt:lpstr>
      <vt:lpstr>PowerPoint Presentation</vt:lpstr>
      <vt:lpstr>Fundamental SI units</vt:lpstr>
      <vt:lpstr>Some other SI and non-SI units</vt:lpstr>
      <vt:lpstr>Some common prefixes for  exponential notation</vt:lpstr>
      <vt:lpstr>Commonly used equalities</vt:lpstr>
      <vt:lpstr>Persen</vt:lpstr>
      <vt:lpstr>Persen </vt:lpstr>
      <vt:lpstr>% b/v</vt:lpstr>
      <vt:lpstr>Concentration scales (cont.)</vt:lpstr>
      <vt:lpstr>Concentration examples</vt:lpstr>
      <vt:lpstr>persen</vt:lpstr>
      <vt:lpstr>Hubungan % b/b dengan Molaritas </vt:lpstr>
      <vt:lpstr>Fraksi mol</vt:lpstr>
      <vt:lpstr>Concentration-dilution formula  A very versatile formula that you  absolutely must know how to use</vt:lpstr>
      <vt:lpstr>Concentration-dilution formula example</vt:lpstr>
      <vt:lpstr>Concentration-dilution formula example</vt:lpstr>
      <vt:lpstr>Latihan </vt:lpstr>
      <vt:lpstr>Latihan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Konsentrasi larutan</dc:title>
  <dc:creator>user</dc:creator>
  <cp:lastModifiedBy>fujitsu</cp:lastModifiedBy>
  <cp:revision>66</cp:revision>
  <dcterms:created xsi:type="dcterms:W3CDTF">2016-03-12T21:55:44Z</dcterms:created>
  <dcterms:modified xsi:type="dcterms:W3CDTF">2021-02-26T08:34:56Z</dcterms:modified>
</cp:coreProperties>
</file>