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265A-CCCA-4726-86D0-D7054B7377BD}" type="datetimeFigureOut">
              <a:rPr lang="en-ID" smtClean="0"/>
              <a:t>23/02/2023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7029-C4DD-42DB-A3CC-A5BD58CA67E9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72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265A-CCCA-4726-86D0-D7054B7377BD}" type="datetimeFigureOut">
              <a:rPr lang="en-ID" smtClean="0"/>
              <a:t>23/02/2023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7029-C4DD-42DB-A3CC-A5BD58CA67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201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265A-CCCA-4726-86D0-D7054B7377BD}" type="datetimeFigureOut">
              <a:rPr lang="en-ID" smtClean="0"/>
              <a:t>23/02/2023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7029-C4DD-42DB-A3CC-A5BD58CA67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92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265A-CCCA-4726-86D0-D7054B7377BD}" type="datetimeFigureOut">
              <a:rPr lang="en-ID" smtClean="0"/>
              <a:t>23/02/2023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7029-C4DD-42DB-A3CC-A5BD58CA67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861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265A-CCCA-4726-86D0-D7054B7377BD}" type="datetimeFigureOut">
              <a:rPr lang="en-ID" smtClean="0"/>
              <a:t>23/02/2023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7029-C4DD-42DB-A3CC-A5BD58CA67E9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9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265A-CCCA-4726-86D0-D7054B7377BD}" type="datetimeFigureOut">
              <a:rPr lang="en-ID" smtClean="0"/>
              <a:t>23/02/2023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7029-C4DD-42DB-A3CC-A5BD58CA67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28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265A-CCCA-4726-86D0-D7054B7377BD}" type="datetimeFigureOut">
              <a:rPr lang="en-ID" smtClean="0"/>
              <a:t>23/02/2023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7029-C4DD-42DB-A3CC-A5BD58CA67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03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265A-CCCA-4726-86D0-D7054B7377BD}" type="datetimeFigureOut">
              <a:rPr lang="en-ID" smtClean="0"/>
              <a:t>23/02/2023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7029-C4DD-42DB-A3CC-A5BD58CA67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877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265A-CCCA-4726-86D0-D7054B7377BD}" type="datetimeFigureOut">
              <a:rPr lang="en-ID" smtClean="0"/>
              <a:t>23/02/2023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7029-C4DD-42DB-A3CC-A5BD58CA67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165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D5265A-CCCA-4726-86D0-D7054B7377BD}" type="datetimeFigureOut">
              <a:rPr lang="en-ID" smtClean="0"/>
              <a:t>23/02/2023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B17029-C4DD-42DB-A3CC-A5BD58CA67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78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265A-CCCA-4726-86D0-D7054B7377BD}" type="datetimeFigureOut">
              <a:rPr lang="en-ID" smtClean="0"/>
              <a:t>23/02/2023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7029-C4DD-42DB-A3CC-A5BD58CA67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685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D5265A-CCCA-4726-86D0-D7054B7377BD}" type="datetimeFigureOut">
              <a:rPr lang="en-ID" smtClean="0"/>
              <a:t>23/02/2023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B17029-C4DD-42DB-A3CC-A5BD58CA67E9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52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19E3-2DC5-C87F-429F-0F01D7E16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03436-0365-A663-90C1-B86E11FB1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Konvensional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7499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A2BF-0BF7-FA6B-FF39-F2EEA651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Kasus</a:t>
            </a:r>
            <a:r>
              <a:rPr lang="en-US" dirty="0"/>
              <a:t>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55289-67E2-CFE3-9C0F-A89967D14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Seorang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farmasis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laboratorium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diminta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mengidentifkasi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zat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aktif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zat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tambahan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sediaan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Tentukan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zat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aktif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zat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tambahan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: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salep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berwarna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putih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>
              <a:lnSpc>
                <a:spcPct val="107000"/>
              </a:lnSpc>
            </a:pP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Sisa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pijar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+</a:t>
            </a:r>
          </a:p>
          <a:p>
            <a:pPr marL="457200">
              <a:lnSpc>
                <a:spcPct val="107000"/>
              </a:lnSpc>
            </a:pP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Lakmus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biru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merah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Fluoresensi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biru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lemah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FeCl3 :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ungu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Pereaksi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Marquis :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ungu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rosa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Esterifikasi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bau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gandapura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4432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A2BF-0BF7-FA6B-FF39-F2EEA651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Kasus</a:t>
            </a:r>
            <a:r>
              <a:rPr lang="en-US" dirty="0"/>
              <a:t>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55289-67E2-CFE3-9C0F-A89967D14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Seorang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farmasis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laboratorium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diminta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mengidentifkasi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zat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aktif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zat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tambahan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sediaan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Tentukan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zat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aktif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zat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tambahan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: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larutan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CuSO4 :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biru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Reaksi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king : +</a:t>
            </a:r>
          </a:p>
          <a:p>
            <a:pPr marL="457200">
              <a:lnSpc>
                <a:spcPct val="107000"/>
              </a:lnSpc>
            </a:pP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Esterifikasi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bau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ester (pisang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ambon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457200">
              <a:lnSpc>
                <a:spcPct val="107000"/>
              </a:lnSpc>
            </a:pP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Dragendorf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+</a:t>
            </a:r>
          </a:p>
          <a:p>
            <a:pPr marL="457200">
              <a:lnSpc>
                <a:spcPct val="107000"/>
              </a:lnSpc>
            </a:pP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Mayer : +</a:t>
            </a:r>
          </a:p>
          <a:p>
            <a:pPr marL="457200">
              <a:lnSpc>
                <a:spcPct val="107000"/>
              </a:lnSpc>
            </a:pP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Bouchardat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+</a:t>
            </a:r>
          </a:p>
          <a:p>
            <a:pPr marL="457200">
              <a:lnSpc>
                <a:spcPct val="107000"/>
              </a:lnSpc>
            </a:pP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FeCl3 : 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biru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ungu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HNO3 p :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coklat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timbul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gas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D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Sulfanilat</a:t>
            </a:r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terdiazotasi</a:t>
            </a:r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+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0767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A2BF-0BF7-FA6B-FF39-F2EEA651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Kasus</a:t>
            </a:r>
            <a:r>
              <a:rPr lang="en-US" dirty="0"/>
              <a:t> 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55289-67E2-CFE3-9C0F-A89967D14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Seorang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farmasis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laboratorium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diminta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mengidentifkasi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zat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aktif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zat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tambahan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sediaan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Tentukan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zat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aktif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zat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tambahan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: Tablet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putih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Ditambah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</a:t>
            </a:r>
            <a:r>
              <a:rPr lang="en-ID" sz="2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</a:t>
            </a:r>
            <a:r>
              <a:rPr lang="en-ID" sz="2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lambat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laun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terbentuk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warna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hijau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HNO</a:t>
            </a:r>
            <a:r>
              <a:rPr lang="en-ID" sz="2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: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warna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hilang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Uji Molisch : +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Larutan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r>
              <a:rPr lang="en-ID" sz="2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warna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biru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8958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A2BF-0BF7-FA6B-FF39-F2EEA651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Kasus</a:t>
            </a:r>
            <a:r>
              <a:rPr lang="en-US" dirty="0"/>
              <a:t> 4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55289-67E2-CFE3-9C0F-A89967D14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Seorang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farmasis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laboratorium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diminta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mengidentifkasi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zat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aktif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zat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tambahan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sediaan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Tentukan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zat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aktif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zat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tambahan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serbuk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merah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Ditambah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asam-asam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pekat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terbentuk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warna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Uji Molisch : +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 + α-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naftol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: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ungu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hitam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7336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243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Times New Roman</vt:lpstr>
      <vt:lpstr>Retrospect</vt:lpstr>
      <vt:lpstr>Studi kasus</vt:lpstr>
      <vt:lpstr>Kasus 1</vt:lpstr>
      <vt:lpstr>Kasus 2</vt:lpstr>
      <vt:lpstr>Kasus 3</vt:lpstr>
      <vt:lpstr>Kasus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 kasus</dc:title>
  <dc:creator>HP 14s</dc:creator>
  <cp:lastModifiedBy>HP 14s</cp:lastModifiedBy>
  <cp:revision>2</cp:revision>
  <dcterms:created xsi:type="dcterms:W3CDTF">2023-02-23T02:23:10Z</dcterms:created>
  <dcterms:modified xsi:type="dcterms:W3CDTF">2023-02-23T02:30:10Z</dcterms:modified>
</cp:coreProperties>
</file>