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3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7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9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6233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EB040-78C3-4634-95DB-DDC32E71B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009" y="-1422533"/>
            <a:ext cx="5402888" cy="4320000"/>
          </a:xfrm>
        </p:spPr>
        <p:txBody>
          <a:bodyPr>
            <a:normAutofit/>
          </a:bodyPr>
          <a:lstStyle/>
          <a:p>
            <a:r>
              <a:rPr lang="en-US" dirty="0"/>
              <a:t>MINI PROJECT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3C850-A08A-D449-2A99-88005E5F5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0519" y="4229805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PRESENTATION</a:t>
            </a:r>
          </a:p>
          <a:p>
            <a:r>
              <a:rPr lang="en-US" dirty="0"/>
              <a:t>C SITHOLE 218035887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7E465EA0-96F1-439F-A8DE-2592CB29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74" r="5527" b="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92466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7A2E-5904-E806-ABCE-B34A602A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D08FDE-FA54-DAC8-E365-88CBBDE2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many South African cities, especially in townships like </a:t>
            </a:r>
            <a:r>
              <a:rPr lang="en-US" b="1" dirty="0" err="1"/>
              <a:t>Inanda</a:t>
            </a:r>
            <a:r>
              <a:rPr lang="en-US" b="1" dirty="0"/>
              <a:t>, </a:t>
            </a:r>
            <a:r>
              <a:rPr lang="en-US" b="1" dirty="0" err="1"/>
              <a:t>Gugulethu</a:t>
            </a:r>
            <a:r>
              <a:rPr lang="en-US" b="1" dirty="0"/>
              <a:t>, and Soweto, finding the nearest hospital can be challenging due to the complex geography and the distribution of healthcare facilities</a:t>
            </a:r>
          </a:p>
          <a:p>
            <a:r>
              <a:rPr lang="en-US" b="1" dirty="0"/>
              <a:t>Residents often struggle with identifying the closest medical facility quickly, which can be critical in emergency situations.</a:t>
            </a:r>
          </a:p>
          <a:p>
            <a:r>
              <a:rPr lang="en-US" b="1" dirty="0"/>
              <a:t>We want to develop a solution to efficiently locate the nearest hospital for any given township, thereby improving access to healthcare services.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62270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340D-B9F6-3616-C243-E82331EC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BE34-B944-6E55-2340-C82359AF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Created was an interactive JavaFX application that allows users to search for the nearest hospital in specific townships (</a:t>
            </a:r>
            <a:r>
              <a:rPr lang="en-US" b="1" dirty="0" err="1"/>
              <a:t>Inanda</a:t>
            </a:r>
            <a:r>
              <a:rPr lang="en-US" b="1" dirty="0"/>
              <a:t>, </a:t>
            </a:r>
            <a:r>
              <a:rPr lang="en-US" b="1" dirty="0" err="1"/>
              <a:t>Gugulethu</a:t>
            </a:r>
            <a:r>
              <a:rPr lang="en-US" b="1" dirty="0"/>
              <a:t>, Soweto).</a:t>
            </a:r>
          </a:p>
          <a:p>
            <a:r>
              <a:rPr lang="en-US" b="1" dirty="0"/>
              <a:t>The application uses the Graph ADT to model the problem, where the algorithm efficiently computes the shortest path to the nearest hospital.</a:t>
            </a:r>
          </a:p>
          <a:p>
            <a:r>
              <a:rPr lang="en-US" b="1" dirty="0"/>
              <a:t>Vertices: Represent locations (e.g., hospitals, townships).</a:t>
            </a:r>
          </a:p>
          <a:p>
            <a:r>
              <a:rPr lang="en-US" b="1" dirty="0"/>
              <a:t>Edges: Represent distances between these locations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168706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6F81-B8E3-C56D-3C88-C25C782E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9872-ADA1-E032-2F55-BD24B45D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GRAPHICAL REPRESENTATION</a:t>
            </a:r>
          </a:p>
          <a:p>
            <a:endParaRPr lang="en-ZA" b="1" dirty="0"/>
          </a:p>
        </p:txBody>
      </p:sp>
      <p:sp>
        <p:nvSpPr>
          <p:cNvPr id="4" name="Oval 37">
            <a:extLst>
              <a:ext uri="{FF2B5EF4-FFF2-40B4-BE49-F238E27FC236}">
                <a16:creationId xmlns:a16="http://schemas.microsoft.com/office/drawing/2014/main" id="{1A8A7440-A7EE-BD0B-E1C2-E0ABDFD84442}"/>
              </a:ext>
            </a:extLst>
          </p:cNvPr>
          <p:cNvSpPr/>
          <p:nvPr/>
        </p:nvSpPr>
        <p:spPr>
          <a:xfrm>
            <a:off x="1990754" y="3794357"/>
            <a:ext cx="2254348" cy="158749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kern="1200" cap="none" spc="0" baseline="0" dirty="0">
                <a:solidFill>
                  <a:srgbClr val="FFFFFF"/>
                </a:solidFill>
                <a:uFillTx/>
                <a:latin typeface="Segoe UI Light"/>
              </a:rPr>
              <a:t>“</a:t>
            </a:r>
            <a:r>
              <a:rPr lang="en-US" sz="2800" b="1" i="1" u="none" strike="noStrike" kern="1200" cap="none" spc="0" baseline="0" dirty="0">
                <a:solidFill>
                  <a:srgbClr val="FFFFFF"/>
                </a:solidFill>
                <a:uFillTx/>
                <a:latin typeface="Segoe UI Light"/>
              </a:rPr>
              <a:t>Vertices”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FFFFFF"/>
                </a:solidFill>
                <a:latin typeface="Segoe UI Light"/>
              </a:rPr>
              <a:t>Storing locations.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6" name="Oval 38">
            <a:extLst>
              <a:ext uri="{FF2B5EF4-FFF2-40B4-BE49-F238E27FC236}">
                <a16:creationId xmlns:a16="http://schemas.microsoft.com/office/drawing/2014/main" id="{B50D4A70-1F95-0461-1182-9D30D86DFE57}"/>
              </a:ext>
            </a:extLst>
          </p:cNvPr>
          <p:cNvSpPr/>
          <p:nvPr/>
        </p:nvSpPr>
        <p:spPr>
          <a:xfrm>
            <a:off x="8170606" y="3794357"/>
            <a:ext cx="2030640" cy="158749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59F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kern="1200" cap="none" spc="0" baseline="0" dirty="0">
                <a:solidFill>
                  <a:srgbClr val="FFFFFF"/>
                </a:solidFill>
                <a:uFillTx/>
                <a:latin typeface="Segoe UI Light"/>
              </a:rPr>
              <a:t>“</a:t>
            </a:r>
            <a:r>
              <a:rPr lang="en-US" sz="2800" b="1" i="1" u="none" strike="noStrike" kern="1200" cap="none" spc="0" baseline="0" dirty="0">
                <a:solidFill>
                  <a:srgbClr val="FFFFFF"/>
                </a:solidFill>
                <a:uFillTx/>
                <a:latin typeface="Segoe UI Light"/>
              </a:rPr>
              <a:t>Edges”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FFFFFF"/>
                </a:solidFill>
                <a:latin typeface="Segoe UI Light"/>
              </a:rPr>
              <a:t>Storing distances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7743900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Bell MT</vt:lpstr>
      <vt:lpstr>Segoe UI Light</vt:lpstr>
      <vt:lpstr>GlowVTI</vt:lpstr>
      <vt:lpstr>MINI PROJECT</vt:lpstr>
      <vt:lpstr>Problem Statement</vt:lpstr>
      <vt:lpstr>Solution Overview</vt:lpstr>
      <vt:lpstr>Solution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CEBO SITHOLE</dc:creator>
  <cp:lastModifiedBy>CEBO SITHOLE</cp:lastModifiedBy>
  <cp:revision>1</cp:revision>
  <dcterms:created xsi:type="dcterms:W3CDTF">2024-08-22T06:00:04Z</dcterms:created>
  <dcterms:modified xsi:type="dcterms:W3CDTF">2024-08-22T06:22:03Z</dcterms:modified>
</cp:coreProperties>
</file>