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Stokvel Demo: Gamified Savings on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 Intervarsity Hackathon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Rural stokvels (community savings groups) lack transparency and trust</a:t>
            </a:r>
          </a:p>
          <a:p>
            <a:r>
              <a:t>• Members face fraud, mismanagement, and poor record-keeping</a:t>
            </a:r>
          </a:p>
          <a:p>
            <a:r>
              <a:t>• Existing banking apps are not mobile-first or literacy-friendly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lightweight, mobile-friendly blockchain app</a:t>
            </a:r>
          </a:p>
          <a:p>
            <a:r>
              <a:t>• Transparent ledger for contributions &amp; payouts</a:t>
            </a:r>
          </a:p>
          <a:p>
            <a:r>
              <a:t>• Gamified fraud prevention (rewards for good behavior)</a:t>
            </a:r>
          </a:p>
          <a:p>
            <a:r>
              <a:t>• Offline-first design with sync on connection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stokvel group with a set monthly contribution</a:t>
            </a:r>
          </a:p>
          <a:p>
            <a:r>
              <a:t>2. Members join using simple UI (icons, local language)</a:t>
            </a:r>
          </a:p>
          <a:p>
            <a:r>
              <a:t>3. Contributions &amp; payouts logged immutably on blockchain</a:t>
            </a:r>
          </a:p>
          <a:p>
            <a:r>
              <a:t>4. Gamification: Trust scores, streaks, and badges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Trust Score: Increases with consistent contributions</a:t>
            </a:r>
          </a:p>
          <a:p>
            <a:r>
              <a:t>• Contribution Streaks: Rewards for reliability</a:t>
            </a:r>
          </a:p>
          <a:p>
            <a:r>
              <a:t>• Badges: Awarded for milestones (e.g., 6 months on time)</a:t>
            </a:r>
          </a:p>
          <a:p>
            <a:r>
              <a:t>• Leaderboard: Encourages friendly competition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MiniUI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Swing-based desktop demo</a:t>
            </a:r>
          </a:p>
          <a:p>
            <a:r>
              <a:t>• Create groups, add members, contribute &amp; payout</a:t>
            </a:r>
          </a:p>
          <a:p>
            <a:r>
              <a:t>• Live ledger log showing contributions</a:t>
            </a:r>
          </a:p>
          <a:p>
            <a:r>
              <a:t>• Final mobile version: Android app for rural adoption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Builds financial trust in rural communities</a:t>
            </a:r>
          </a:p>
          <a:p>
            <a:r>
              <a:t>• Reduces fraud via transparency and gamification</a:t>
            </a:r>
          </a:p>
          <a:p>
            <a:r>
              <a:t>• Inclusive: works offline, supports local languages</a:t>
            </a:r>
          </a:p>
          <a:p>
            <a:r>
              <a:t>• Scalable: can expand to loans, insurance, co-ops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Blockchain backend complete (Java)</a:t>
            </a:r>
          </a:p>
          <a:p>
            <a:r>
              <a:t>✔ Working MiniUI for demo</a:t>
            </a:r>
          </a:p>
          <a:p>
            <a:r>
              <a:t>➤ Next: Mobile-first Android version</a:t>
            </a:r>
          </a:p>
          <a:p>
            <a:r>
              <a:t>➤ Next: USSD/SMS support for feature phones</a:t>
            </a:r>
          </a:p>
          <a:p>
            <a:r>
              <a:t>➤ Pilot with rural communities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cebosbongachamane@gmail.com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