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6" r:id="rId6"/>
    <p:sldId id="267" r:id="rId7"/>
    <p:sldId id="268" r:id="rId8"/>
    <p:sldId id="270" r:id="rId9"/>
    <p:sldId id="269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33" autoAdjust="0"/>
  </p:normalViewPr>
  <p:slideViewPr>
    <p:cSldViewPr snapToGrid="0">
      <p:cViewPr varScale="1">
        <p:scale>
          <a:sx n="61" d="100"/>
          <a:sy n="61" d="100"/>
        </p:scale>
        <p:origin x="77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471DB-CE39-4D53-BD24-FFC6A2FB80B2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73D57-53E9-4803-8578-BAC493816ED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17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5071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Repositorios 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Directorios donde se almacenan nuestros proyectos y toda la información sobre sus modificaciones .</a:t>
            </a:r>
          </a:p>
          <a:p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Repositorio tendrá un </a:t>
            </a:r>
            <a:r>
              <a:rPr lang="es-A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(dueño) el creador del mismo y tendrá </a:t>
            </a:r>
            <a:r>
              <a:rPr lang="es-A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Collaborators</a:t>
            </a:r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(colaboradores) que serán los otros integrantes del grupo.</a:t>
            </a:r>
          </a:p>
          <a:p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 : 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 este comando, estaremos realizando una copia del Repositorio 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nuestra PC.</a:t>
            </a:r>
          </a:p>
          <a:p>
            <a:r>
              <a:rPr lang="es-A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vez que hemos realizado los cambios en nuestro proyecto, todos estos aparecen como modificaciones a subir.</a:t>
            </a:r>
          </a:p>
          <a:p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ello deberemos, SIEMPRE , agregar un comentario con el cual identificaremos estas modificación en caso de querer volver atrás la misma en caso de necesidad.</a:t>
            </a:r>
          </a:p>
          <a:p>
            <a:r>
              <a:rPr lang="es-A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es-A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 las modificaciones estarán en 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StandBy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nuestro repositorio local , hasta que hagamos 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 estas serán sincronizadas con nuestro repositorio 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79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Grupos</a:t>
            </a:r>
          </a:p>
          <a:p>
            <a:r>
              <a:rPr lang="es-AR" b="0" dirty="0"/>
              <a:t>Trabajaremos en grupos</a:t>
            </a:r>
            <a:r>
              <a:rPr lang="es-AR" b="0" baseline="0" dirty="0"/>
              <a:t> , brindando la posibilidad de distribuir tareas </a:t>
            </a:r>
          </a:p>
          <a:p>
            <a:endParaRPr lang="es-AR" b="1" baseline="0" dirty="0"/>
          </a:p>
          <a:p>
            <a:r>
              <a:rPr lang="es-AR" b="1" baseline="0" dirty="0"/>
              <a:t>Administración de Proyecto</a:t>
            </a:r>
          </a:p>
          <a:p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 definición clara de lo que se pretende lograr es, por supuesto, la primera tarea.</a:t>
            </a:r>
          </a:p>
          <a:p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-Conjunto de actividades a realizar para alcanzar un objetivo</a:t>
            </a:r>
          </a:p>
          <a:p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-Evaluar las iteraciones del proyecto, con la finalidad de identificar desviaciones y poner en práctica las medidas correctivas</a:t>
            </a:r>
          </a:p>
          <a:p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-GitHub Web </a:t>
            </a:r>
            <a:endParaRPr lang="es-AR" b="1" dirty="0"/>
          </a:p>
          <a:p>
            <a:endParaRPr lang="es-AR" dirty="0"/>
          </a:p>
          <a:p>
            <a:r>
              <a:rPr lang="es-AR" dirty="0"/>
              <a:t>Control de Versiones</a:t>
            </a:r>
            <a:r>
              <a:rPr lang="es-AR" baseline="0" dirty="0"/>
              <a:t> /Trabajo Colaborativo</a:t>
            </a:r>
          </a:p>
          <a:p>
            <a:r>
              <a:rPr lang="es-AR" baseline="0" dirty="0"/>
              <a:t>-</a:t>
            </a:r>
            <a:endParaRPr lang="es-AR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65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245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Alta</a:t>
            </a:r>
            <a:r>
              <a:rPr lang="es-AR" baseline="0" dirty="0"/>
              <a:t> de Proyecto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713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Alta</a:t>
            </a:r>
            <a:r>
              <a:rPr lang="es-AR" baseline="0" dirty="0"/>
              <a:t> de Proyecto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443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crear las tarjetas , 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posee un elemento llamado CARD, </a:t>
            </a:r>
          </a:p>
          <a:p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 pondremos el título de la tarea, luego la convertimos en ISSUE ( Versión mejorada de la 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</a:t>
            </a:r>
          </a:p>
          <a:p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 nos permitirá agregar mucho información a la misma, </a:t>
            </a:r>
            <a:r>
              <a:rPr lang="es-A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checklists</a:t>
            </a:r>
            <a:r>
              <a:rPr lang="es-A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asignarla a un usuario y mucho mas.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787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58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294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3D57-53E9-4803-8578-BAC493816ED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74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848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40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1203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43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396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959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523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924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56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45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10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94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59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29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77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86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97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90C783-E0D8-4FA5-B30B-12EE0A302C43}" type="datetimeFigureOut">
              <a:rPr lang="es-AR" smtClean="0"/>
              <a:t>13/3/2017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9550-D5AC-4C60-874D-54FC66D870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143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Metodología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194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/>
              <a:t>Control de Versiones / </a:t>
            </a:r>
            <a:br>
              <a:rPr lang="es-AR" sz="3600" dirty="0"/>
            </a:br>
            <a:r>
              <a:rPr lang="es-AR" sz="3600" dirty="0"/>
              <a:t>Trabajo Colaborativo</a:t>
            </a:r>
            <a:r>
              <a:rPr lang="es-AR" dirty="0"/>
              <a:t> </a:t>
            </a:r>
            <a:endParaRPr lang="es-AR" dirty="0"/>
          </a:p>
        </p:txBody>
      </p:sp>
      <p:pic>
        <p:nvPicPr>
          <p:cNvPr id="5" name="image03.jpg" descr="git-github-logo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04665" y="504761"/>
            <a:ext cx="3890375" cy="965548"/>
          </a:xfrm>
          <a:prstGeom prst="rect">
            <a:avLst/>
          </a:prstGeom>
          <a:ln/>
        </p:spPr>
      </p:pic>
      <p:sp>
        <p:nvSpPr>
          <p:cNvPr id="8" name="Marcador de contenido 3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s-AR" b="1" dirty="0"/>
              <a:t>Repositorios </a:t>
            </a:r>
          </a:p>
          <a:p>
            <a:r>
              <a:rPr lang="es-AR" b="1" dirty="0" err="1"/>
              <a:t>Collaborators</a:t>
            </a:r>
            <a:endParaRPr lang="es-AR" dirty="0"/>
          </a:p>
          <a:p>
            <a:r>
              <a:rPr lang="es-AR" b="1" dirty="0"/>
              <a:t>Clone </a:t>
            </a:r>
          </a:p>
          <a:p>
            <a:r>
              <a:rPr lang="es-AR" b="1" dirty="0" err="1"/>
              <a:t>Push</a:t>
            </a:r>
            <a:r>
              <a:rPr lang="es-AR" b="1" dirty="0"/>
              <a:t> – </a:t>
            </a:r>
            <a:r>
              <a:rPr lang="es-AR" b="1" dirty="0" err="1"/>
              <a:t>Pull</a:t>
            </a:r>
            <a:endParaRPr lang="es-AR" b="1" dirty="0"/>
          </a:p>
          <a:p>
            <a:r>
              <a:rPr lang="es-AR" b="1" dirty="0" err="1"/>
              <a:t>Commit</a:t>
            </a:r>
            <a:endParaRPr lang="es-AR" b="1" dirty="0"/>
          </a:p>
          <a:p>
            <a:r>
              <a:rPr lang="es-AR" b="1" dirty="0" err="1"/>
              <a:t>Publish</a:t>
            </a: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26" y="2163088"/>
            <a:ext cx="5002779" cy="375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7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1193006"/>
            <a:ext cx="4429125" cy="4429125"/>
          </a:xfrm>
        </p:spPr>
      </p:pic>
    </p:spTree>
    <p:extLst>
      <p:ext uri="{BB962C8B-B14F-4D97-AF65-F5344CB8AC3E}">
        <p14:creationId xmlns:p14="http://schemas.microsoft.com/office/powerpoint/2010/main" val="39185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Metodología de trabajo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Grupos </a:t>
            </a:r>
          </a:p>
          <a:p>
            <a:endParaRPr lang="es-AR" sz="2400" dirty="0"/>
          </a:p>
          <a:p>
            <a:r>
              <a:rPr lang="es-AR" sz="2400" dirty="0"/>
              <a:t>Administración de Proyecto</a:t>
            </a:r>
          </a:p>
          <a:p>
            <a:pPr marL="0" indent="0">
              <a:buNone/>
            </a:pPr>
            <a:endParaRPr lang="es-AR" sz="2400" dirty="0"/>
          </a:p>
          <a:p>
            <a:r>
              <a:rPr lang="es-AR" sz="2400" dirty="0"/>
              <a:t>Control de Versiones / Trabajo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83095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Administración de Proyecto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238" y="2279737"/>
            <a:ext cx="101713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La administración del proyecto, es la base fundamental para lograr el éxito del producto</a:t>
            </a:r>
          </a:p>
          <a:p>
            <a:endParaRPr lang="es-AR" dirty="0"/>
          </a:p>
          <a:p>
            <a:r>
              <a:rPr lang="es-AR" dirty="0"/>
              <a:t>Utilizaremos la herramienta GitHub. Método de Tarjetas o </a:t>
            </a:r>
            <a:r>
              <a:rPr lang="es-AR" dirty="0" err="1"/>
              <a:t>Kanban</a:t>
            </a:r>
            <a:endParaRPr lang="es-AR" dirty="0"/>
          </a:p>
          <a:p>
            <a:endParaRPr lang="es-AR" dirty="0"/>
          </a:p>
          <a:p>
            <a:r>
              <a:rPr lang="es-AR" dirty="0"/>
              <a:t>http://www.github.com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image03.jpg" descr="git-github-logo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10841" y="4157597"/>
            <a:ext cx="5943600" cy="1524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0497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Administración de Proyecto</a:t>
            </a:r>
            <a:endParaRPr lang="es-AR" dirty="0"/>
          </a:p>
        </p:txBody>
      </p:sp>
      <p:pic>
        <p:nvPicPr>
          <p:cNvPr id="5" name="image03.jpg" descr="git-github-logo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04665" y="504761"/>
            <a:ext cx="3890375" cy="965548"/>
          </a:xfrm>
          <a:prstGeom prst="rect">
            <a:avLst/>
          </a:prstGeom>
          <a:ln/>
        </p:spPr>
      </p:pic>
      <p:pic>
        <p:nvPicPr>
          <p:cNvPr id="6" name="image08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483289" y="2262079"/>
            <a:ext cx="8049017" cy="35124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8658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Administración de Proyecto</a:t>
            </a:r>
            <a:endParaRPr lang="es-AR" dirty="0"/>
          </a:p>
        </p:txBody>
      </p:sp>
      <p:pic>
        <p:nvPicPr>
          <p:cNvPr id="5" name="image03.jpg" descr="git-github-logo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04665" y="504761"/>
            <a:ext cx="3890375" cy="965548"/>
          </a:xfrm>
          <a:prstGeom prst="rect">
            <a:avLst/>
          </a:prstGeom>
          <a:ln/>
        </p:spPr>
      </p:pic>
      <p:sp>
        <p:nvSpPr>
          <p:cNvPr id="7" name="Marcador de contenido 3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s-AR" dirty="0"/>
              <a:t>El método de tarjetas , consiste en crear tarjetas que representan, tareas , funcionalidades o grupo de funcionalidades , que serán agrupadas en columnas mostrando su estado .</a:t>
            </a:r>
          </a:p>
          <a:p>
            <a:r>
              <a:rPr lang="es-AR" dirty="0"/>
              <a:t>Utilizaremos 4 columnas para trabajo en cada iteración.</a:t>
            </a:r>
          </a:p>
          <a:p>
            <a:pPr lvl="1"/>
            <a:r>
              <a:rPr lang="es-AR" dirty="0" err="1"/>
              <a:t>Backlog</a:t>
            </a:r>
            <a:r>
              <a:rPr lang="es-AR" dirty="0"/>
              <a:t> - Todas las tareas a realizar</a:t>
            </a:r>
          </a:p>
          <a:p>
            <a:pPr lvl="1"/>
            <a:r>
              <a:rPr lang="es-AR" dirty="0"/>
              <a:t>Hacer - Tareas a hacer en la iteración</a:t>
            </a:r>
          </a:p>
          <a:p>
            <a:pPr lvl="1"/>
            <a:r>
              <a:rPr lang="es-AR" dirty="0"/>
              <a:t>Haciendo  </a:t>
            </a:r>
          </a:p>
          <a:p>
            <a:pPr lvl="1"/>
            <a:r>
              <a:rPr lang="es-AR" dirty="0"/>
              <a:t>Finalizadas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708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Administración de Proyecto</a:t>
            </a:r>
            <a:endParaRPr lang="es-AR" dirty="0"/>
          </a:p>
        </p:txBody>
      </p:sp>
      <p:pic>
        <p:nvPicPr>
          <p:cNvPr id="5" name="image03.jpg" descr="git-github-logo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04665" y="504761"/>
            <a:ext cx="3890375" cy="965548"/>
          </a:xfrm>
          <a:prstGeom prst="rect">
            <a:avLst/>
          </a:prstGeom>
          <a:ln/>
        </p:spPr>
      </p:pic>
      <p:pic>
        <p:nvPicPr>
          <p:cNvPr id="6" name="image1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14191" y="1522352"/>
            <a:ext cx="9945666" cy="4903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5300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/>
              <a:t>Control de Versiones / </a:t>
            </a:r>
            <a:br>
              <a:rPr lang="es-AR" sz="3600" dirty="0"/>
            </a:br>
            <a:r>
              <a:rPr lang="es-AR" sz="3600" dirty="0"/>
              <a:t>Trabajo Colaborativo</a:t>
            </a:r>
            <a:r>
              <a:rPr lang="es-AR" dirty="0"/>
              <a:t> </a:t>
            </a:r>
            <a:endParaRPr lang="es-AR" dirty="0"/>
          </a:p>
        </p:txBody>
      </p:sp>
      <p:pic>
        <p:nvPicPr>
          <p:cNvPr id="5" name="image03.jpg" descr="git-github-logo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04665" y="504761"/>
            <a:ext cx="3890375" cy="965548"/>
          </a:xfrm>
          <a:prstGeom prst="rect">
            <a:avLst/>
          </a:prstGeom>
          <a:ln/>
        </p:spPr>
      </p:pic>
      <p:sp>
        <p:nvSpPr>
          <p:cNvPr id="3" name="TextBox 2"/>
          <p:cNvSpPr txBox="1"/>
          <p:nvPr/>
        </p:nvSpPr>
        <p:spPr>
          <a:xfrm>
            <a:off x="558429" y="3026432"/>
            <a:ext cx="10915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Una de las claves de trabajar como un profesional es tener un entorno profesional y una pieza importante de ese entorno es un repositorio de versiones.</a:t>
            </a:r>
          </a:p>
          <a:p>
            <a:endParaRPr lang="es-AR" b="1" dirty="0"/>
          </a:p>
          <a:p>
            <a:r>
              <a:rPr lang="es-AR" b="1" dirty="0"/>
              <a:t>GIT </a:t>
            </a:r>
            <a:r>
              <a:rPr lang="es-AR" dirty="0"/>
              <a:t>es un Sistema de Control de Versiones distribuido libre y open </a:t>
            </a:r>
            <a:r>
              <a:rPr lang="es-AR" dirty="0" err="1"/>
              <a:t>source</a:t>
            </a:r>
            <a:r>
              <a:rPr lang="es-AR" dirty="0"/>
              <a:t> escrito en lenguaje C.</a:t>
            </a:r>
          </a:p>
          <a:p>
            <a:endParaRPr lang="es-AR" dirty="0"/>
          </a:p>
          <a:p>
            <a:r>
              <a:rPr lang="es-AR" dirty="0"/>
              <a:t>El objetivo de </a:t>
            </a:r>
            <a:r>
              <a:rPr lang="es-AR" dirty="0" err="1"/>
              <a:t>Git</a:t>
            </a:r>
            <a:r>
              <a:rPr lang="es-AR" dirty="0"/>
              <a:t> es la posibilidad de trabajar e interactuar todos los integrantes del grupo,</a:t>
            </a:r>
          </a:p>
          <a:p>
            <a:r>
              <a:rPr lang="es-AR" dirty="0"/>
              <a:t> teniendo acceso a todo el código , documentación  y todos los archivos que se suban al repositorio.</a:t>
            </a:r>
          </a:p>
          <a:p>
            <a:endParaRPr lang="es-AR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34" y="1853248"/>
            <a:ext cx="1420684" cy="106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9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/>
              <a:t>Control de Versiones / </a:t>
            </a:r>
            <a:br>
              <a:rPr lang="es-AR" sz="3600" dirty="0"/>
            </a:br>
            <a:r>
              <a:rPr lang="es-AR" sz="3600" dirty="0"/>
              <a:t>Trabajo Colaborativo</a:t>
            </a:r>
            <a:r>
              <a:rPr lang="es-AR" dirty="0"/>
              <a:t> </a:t>
            </a:r>
            <a:endParaRPr lang="es-AR" dirty="0"/>
          </a:p>
        </p:txBody>
      </p:sp>
      <p:pic>
        <p:nvPicPr>
          <p:cNvPr id="5" name="image03.jpg" descr="git-github-logo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04665" y="504761"/>
            <a:ext cx="3890375" cy="965548"/>
          </a:xfrm>
          <a:prstGeom prst="rect">
            <a:avLst/>
          </a:prstGeom>
          <a:ln/>
        </p:spPr>
      </p:pic>
      <p:sp>
        <p:nvSpPr>
          <p:cNvPr id="3" name="TextBox 2"/>
          <p:cNvSpPr txBox="1"/>
          <p:nvPr/>
        </p:nvSpPr>
        <p:spPr>
          <a:xfrm>
            <a:off x="646111" y="2983880"/>
            <a:ext cx="10915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AR" dirty="0"/>
              <a:t>Auditoría del código: saber quién ha tocado qué y cuándo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AR" dirty="0"/>
              <a:t>Control sobre cómo ha cambiado nuestro proyecto con el paso del tiempo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AR" dirty="0"/>
              <a:t>Volver hacia atrás de una forma rápida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AR" dirty="0"/>
              <a:t>Control de versiones a través de etiquetas: versión 1.0, versión 1.0.1, versión 1.1, etc. Sabremos exactamente que había en cada una de ellas y las diferencias entre cualquiera de ellas dos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AR" dirty="0"/>
              <a:t>Seguridad: todas las estructuras internas de datos están firmadas con SHA1. No se puede cambiar el código sin que nos enteremos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AR" dirty="0"/>
              <a:t>Mejora nuestra capacidad de trabajar en equipo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AR" dirty="0" err="1"/>
              <a:t>Merging</a:t>
            </a:r>
            <a:r>
              <a:rPr lang="es-AR" dirty="0"/>
              <a:t> y </a:t>
            </a:r>
            <a:r>
              <a:rPr lang="es-AR" dirty="0" err="1"/>
              <a:t>branching</a:t>
            </a:r>
            <a:r>
              <a:rPr lang="es-AR" dirty="0"/>
              <a:t> extremadamente eficientes</a:t>
            </a:r>
          </a:p>
          <a:p>
            <a:pPr fontAlgn="base"/>
            <a:r>
              <a:rPr lang="es-AR" dirty="0"/>
              <a:t> </a:t>
            </a:r>
          </a:p>
          <a:p>
            <a:endParaRPr lang="es-AR" dirty="0"/>
          </a:p>
        </p:txBody>
      </p:sp>
      <p:pic>
        <p:nvPicPr>
          <p:cNvPr id="6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64" y="1735594"/>
            <a:ext cx="1420684" cy="106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8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/>
              <a:t>Control de Versiones / </a:t>
            </a:r>
            <a:br>
              <a:rPr lang="es-AR" sz="3600" dirty="0"/>
            </a:br>
            <a:r>
              <a:rPr lang="es-AR" sz="3600" dirty="0"/>
              <a:t>Trabajo Colaborativo</a:t>
            </a:r>
            <a:r>
              <a:rPr lang="es-AR" dirty="0"/>
              <a:t> </a:t>
            </a:r>
            <a:endParaRPr lang="es-AR" dirty="0"/>
          </a:p>
        </p:txBody>
      </p:sp>
      <p:pic>
        <p:nvPicPr>
          <p:cNvPr id="5" name="image03.jpg" descr="git-github-logo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04665" y="504761"/>
            <a:ext cx="3890375" cy="965548"/>
          </a:xfrm>
          <a:prstGeom prst="rect">
            <a:avLst/>
          </a:prstGeom>
          <a:ln/>
        </p:spPr>
      </p:pic>
      <p:pic>
        <p:nvPicPr>
          <p:cNvPr id="6" name="image10.png" descr="GitdistintoGitHub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496845" y="2066794"/>
            <a:ext cx="3438394" cy="1177447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464483" y="3457788"/>
            <a:ext cx="5485380" cy="147732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s-AR" dirty="0"/>
              <a:t>Es un software de control de versiones diseñado por </a:t>
            </a:r>
            <a:r>
              <a:rPr lang="es-AR" dirty="0" err="1"/>
              <a:t>Linus</a:t>
            </a:r>
            <a:r>
              <a:rPr lang="es-AR" dirty="0"/>
              <a:t> </a:t>
            </a:r>
            <a:r>
              <a:rPr lang="es-AR" dirty="0" err="1"/>
              <a:t>Torvalds</a:t>
            </a:r>
            <a:r>
              <a:rPr lang="es-AR" dirty="0"/>
              <a:t>, </a:t>
            </a:r>
          </a:p>
          <a:p>
            <a:r>
              <a:rPr lang="es-AR" dirty="0"/>
              <a:t>pensando en la eficiencia y  la confiabilidad del mantenimiento de versiones de aplicaciones.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1256" y="3457787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Plataforma de desarrollo </a:t>
            </a:r>
          </a:p>
          <a:p>
            <a:r>
              <a:rPr lang="es-AR" dirty="0"/>
              <a:t>colaborativo de software que utiliza</a:t>
            </a:r>
          </a:p>
          <a:p>
            <a:r>
              <a:rPr lang="es-AR" dirty="0"/>
              <a:t>El sistema de control de versiones GIT</a:t>
            </a:r>
          </a:p>
        </p:txBody>
      </p:sp>
    </p:spTree>
    <p:extLst>
      <p:ext uri="{BB962C8B-B14F-4D97-AF65-F5344CB8AC3E}">
        <p14:creationId xmlns:p14="http://schemas.microsoft.com/office/powerpoint/2010/main" val="43062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620</Words>
  <Application>Microsoft Office PowerPoint</Application>
  <PresentationFormat>Widescreen</PresentationFormat>
  <Paragraphs>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Proyecto Final</vt:lpstr>
      <vt:lpstr>Metodología de trabajo</vt:lpstr>
      <vt:lpstr>Administración de Proyecto</vt:lpstr>
      <vt:lpstr>Administración de Proyecto</vt:lpstr>
      <vt:lpstr>Administración de Proyecto</vt:lpstr>
      <vt:lpstr>Administración de Proyecto</vt:lpstr>
      <vt:lpstr>Control de Versiones /  Trabajo Colaborativo </vt:lpstr>
      <vt:lpstr>Control de Versiones /  Trabajo Colaborativo </vt:lpstr>
      <vt:lpstr>Control de Versiones /  Trabajo Colaborativo </vt:lpstr>
      <vt:lpstr>Control de Versiones /  Trabajo Colaborativo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Ruben</dc:creator>
  <cp:lastModifiedBy>Ariel Agradnik</cp:lastModifiedBy>
  <cp:revision>32</cp:revision>
  <dcterms:created xsi:type="dcterms:W3CDTF">2016-03-09T01:21:29Z</dcterms:created>
  <dcterms:modified xsi:type="dcterms:W3CDTF">2017-03-13T21:33:57Z</dcterms:modified>
</cp:coreProperties>
</file>