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B98190-8CC0-403B-8E05-2624F608ED91}" type="datetimeFigureOut">
              <a:rPr lang="es-AR" smtClean="0"/>
              <a:t>09/08/2016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3B639CB-45B9-406D-AB3B-40A7B30E9B1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zure.microsoft.com/es-es/statu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PROYECTO FINAL 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CONDICIONES PARA APROBAR PROYECTO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SEGUNDO TRIMESTRE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USO DE GITHUB</a:t>
            </a:r>
          </a:p>
          <a:p>
            <a:r>
              <a:rPr lang="es-AR" dirty="0" smtClean="0"/>
              <a:t>MICROSOFT AZURE</a:t>
            </a:r>
          </a:p>
          <a:p>
            <a:r>
              <a:rPr lang="es-AR" dirty="0" smtClean="0"/>
              <a:t>DEMOS COMPLETAS</a:t>
            </a:r>
          </a:p>
          <a:p>
            <a:r>
              <a:rPr lang="es-AR" dirty="0" smtClean="0"/>
              <a:t>PRESENTACIONES FRENTE A TODOS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USO DE GITHUB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GITHUB </a:t>
            </a:r>
          </a:p>
          <a:p>
            <a:pPr lvl="3"/>
            <a:r>
              <a:rPr lang="es-ES_tradnl" i="1" dirty="0" smtClean="0"/>
              <a:t>TODOS LOS PROYECTOS DEBEN ESTAR EN GITHUB</a:t>
            </a:r>
            <a:endParaRPr lang="es-ES_tradnl" i="1" dirty="0" smtClean="0"/>
          </a:p>
          <a:p>
            <a:endParaRPr lang="es-ES_tradnl" dirty="0" smtClean="0"/>
          </a:p>
          <a:p>
            <a:r>
              <a:rPr lang="es-ES_tradnl" sz="1800" dirty="0" smtClean="0"/>
              <a:t>1)HACERME UNA CUENTA</a:t>
            </a:r>
          </a:p>
          <a:p>
            <a:r>
              <a:rPr lang="es-ES_tradnl" sz="1800" dirty="0" smtClean="0"/>
              <a:t>2)CREAR </a:t>
            </a:r>
            <a:r>
              <a:rPr lang="es-ES_tradnl" sz="1800" dirty="0" smtClean="0"/>
              <a:t>UN REPOSITORIO E INVITAR A MIS </a:t>
            </a:r>
            <a:r>
              <a:rPr lang="es-ES_tradnl" sz="1800" dirty="0" smtClean="0"/>
              <a:t>	COMPAÑEROS COMO </a:t>
            </a:r>
            <a:r>
              <a:rPr lang="es-ES_tradnl" sz="1800" dirty="0" smtClean="0"/>
              <a:t>“COLLABORATORS”</a:t>
            </a:r>
          </a:p>
          <a:p>
            <a:r>
              <a:rPr lang="es-ES_tradnl" sz="1800" dirty="0" smtClean="0"/>
              <a:t>3)INSTALAR </a:t>
            </a:r>
            <a:r>
              <a:rPr lang="es-ES_tradnl" sz="1800" dirty="0" smtClean="0"/>
              <a:t>GITHUB </a:t>
            </a:r>
            <a:r>
              <a:rPr lang="es-ES_tradnl" sz="1800" dirty="0" smtClean="0"/>
              <a:t>DESKTOP o UTILIZAR GITBASH ( VER TUTORIAL EN CAMPUS)</a:t>
            </a:r>
          </a:p>
          <a:p>
            <a:r>
              <a:rPr lang="es-ES_tradnl" sz="1800" dirty="0" smtClean="0"/>
              <a:t>4)CLONAR </a:t>
            </a:r>
            <a:r>
              <a:rPr lang="es-ES_tradnl" sz="1800" dirty="0" smtClean="0"/>
              <a:t>REPOSITORIO Y EMPEZAR A </a:t>
            </a:r>
            <a:r>
              <a:rPr lang="es-ES_tradnl" sz="1800" dirty="0" smtClean="0"/>
              <a:t>TRABAJAR</a:t>
            </a:r>
          </a:p>
          <a:p>
            <a:endParaRPr lang="es-ES_tradnl" sz="1800" dirty="0" smtClean="0"/>
          </a:p>
          <a:p>
            <a:pPr>
              <a:buNone/>
            </a:pPr>
            <a:endParaRPr lang="es-AR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AZURE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¿ Qué es ?</a:t>
            </a:r>
          </a:p>
          <a:p>
            <a:pPr lvl="1"/>
            <a:r>
              <a:rPr lang="es-ES_tradnl" dirty="0" smtClean="0"/>
              <a:t>Microsoft </a:t>
            </a:r>
            <a:r>
              <a:rPr lang="es-ES_tradnl" dirty="0" err="1" smtClean="0"/>
              <a:t>Azure</a:t>
            </a:r>
            <a:r>
              <a:rPr lang="es-ES_tradnl" dirty="0" smtClean="0"/>
              <a:t> es una colección </a:t>
            </a:r>
            <a:r>
              <a:rPr lang="es-ES_tradnl" dirty="0" smtClean="0"/>
              <a:t>de </a:t>
            </a:r>
            <a:r>
              <a:rPr lang="es-ES_tradnl" dirty="0" smtClean="0"/>
              <a:t>servicios integrados en la nube (análisis, proceso, bases de datos, móviles, redes, almacenamiento y Web) </a:t>
            </a:r>
            <a:endParaRPr lang="es-ES_tradnl" dirty="0" smtClean="0"/>
          </a:p>
          <a:p>
            <a:pPr lvl="1"/>
            <a:r>
              <a:rPr lang="es-ES_tradnl" dirty="0" smtClean="0"/>
              <a:t>Servicios distribuidos en regiones alrededor del mundo.</a:t>
            </a:r>
          </a:p>
          <a:p>
            <a:pPr lvl="1"/>
            <a:r>
              <a:rPr lang="es-ES_tradnl" dirty="0" smtClean="0"/>
              <a:t>Algunos servicios que ofrece </a:t>
            </a:r>
          </a:p>
          <a:p>
            <a:pPr lvl="2"/>
            <a:r>
              <a:rPr lang="es-ES_tradnl" dirty="0" smtClean="0"/>
              <a:t>Maquinas Virtuales</a:t>
            </a:r>
          </a:p>
          <a:p>
            <a:pPr lvl="2"/>
            <a:r>
              <a:rPr lang="es-ES_tradnl" dirty="0" smtClean="0"/>
              <a:t>Servicio de Aplicaciones</a:t>
            </a:r>
          </a:p>
          <a:p>
            <a:pPr lvl="2"/>
            <a:r>
              <a:rPr lang="es-ES_tradnl" dirty="0" smtClean="0"/>
              <a:t>Bases de Datos</a:t>
            </a:r>
          </a:p>
          <a:p>
            <a:pPr lvl="2"/>
            <a:r>
              <a:rPr lang="es-ES_tradnl" dirty="0" smtClean="0"/>
              <a:t>Almacenamientos</a:t>
            </a:r>
          </a:p>
          <a:p>
            <a:pPr lvl="2"/>
            <a:endParaRPr lang="es-ES_tradnl" dirty="0" smtClean="0"/>
          </a:p>
          <a:p>
            <a:pPr lvl="1"/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MICROSOFT AZURE </a:t>
            </a:r>
            <a:br>
              <a:rPr lang="es-AR" dirty="0" smtClean="0"/>
            </a:br>
            <a:r>
              <a:rPr lang="es-AR" dirty="0" smtClean="0"/>
              <a:t>MAQUINAS VIRTUALES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</a:t>
            </a:r>
            <a:r>
              <a:rPr lang="es-ES_tradnl" dirty="0" smtClean="0"/>
              <a:t>ompatible </a:t>
            </a:r>
            <a:r>
              <a:rPr lang="es-ES_tradnl" dirty="0" smtClean="0"/>
              <a:t>con Linux, Windows Server, SQL Server, Oracle, IBM y </a:t>
            </a:r>
            <a:r>
              <a:rPr lang="es-ES_tradnl" dirty="0" smtClean="0"/>
              <a:t>SAP</a:t>
            </a:r>
          </a:p>
          <a:p>
            <a:r>
              <a:rPr lang="es-ES_tradnl" dirty="0" smtClean="0"/>
              <a:t>O</a:t>
            </a:r>
            <a:r>
              <a:rPr lang="es-ES_tradnl" dirty="0" smtClean="0"/>
              <a:t>frece </a:t>
            </a:r>
            <a:r>
              <a:rPr lang="es-ES_tradnl" dirty="0" smtClean="0"/>
              <a:t>una amplia flexibilidad de </a:t>
            </a:r>
            <a:r>
              <a:rPr lang="es-ES_tradnl" dirty="0" err="1" smtClean="0"/>
              <a:t>virtualización</a:t>
            </a:r>
            <a:r>
              <a:rPr lang="es-ES_tradnl" dirty="0" smtClean="0"/>
              <a:t> .</a:t>
            </a:r>
          </a:p>
          <a:p>
            <a:r>
              <a:rPr lang="es-ES_tradnl" dirty="0" smtClean="0"/>
              <a:t>Se paga </a:t>
            </a:r>
            <a:r>
              <a:rPr lang="es-ES_tradnl" dirty="0" smtClean="0"/>
              <a:t>solo por lo que </a:t>
            </a:r>
            <a:r>
              <a:rPr lang="es-ES_tradnl" dirty="0" smtClean="0"/>
              <a:t>se usa.</a:t>
            </a:r>
          </a:p>
          <a:p>
            <a:r>
              <a:rPr lang="es-ES_tradnl" dirty="0" smtClean="0"/>
              <a:t>Soporte técnico.</a:t>
            </a:r>
          </a:p>
          <a:p>
            <a:endParaRPr lang="es-ES_tradnl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MICROSOFT AZURE </a:t>
            </a:r>
            <a:br>
              <a:rPr lang="es-AR" dirty="0" smtClean="0"/>
            </a:br>
            <a:r>
              <a:rPr lang="es-AR" dirty="0" smtClean="0"/>
              <a:t>SERVICIO DE APLICACIONES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Soporta varios lenguajes </a:t>
            </a:r>
            <a:r>
              <a:rPr lang="es-ES_tradnl" dirty="0" smtClean="0"/>
              <a:t>e IDE (.NET, </a:t>
            </a:r>
            <a:r>
              <a:rPr lang="es-ES_tradnl" dirty="0" err="1" smtClean="0"/>
              <a:t>NodeJS</a:t>
            </a:r>
            <a:r>
              <a:rPr lang="es-ES_tradnl" dirty="0" smtClean="0"/>
              <a:t>, PHP, </a:t>
            </a:r>
            <a:r>
              <a:rPr lang="es-ES_tradnl" dirty="0" err="1" smtClean="0"/>
              <a:t>Python</a:t>
            </a:r>
            <a:r>
              <a:rPr lang="es-ES_tradnl" dirty="0" smtClean="0"/>
              <a:t> o Java) </a:t>
            </a:r>
            <a:endParaRPr lang="es-ES_tradnl" dirty="0" smtClean="0"/>
          </a:p>
          <a:p>
            <a:r>
              <a:rPr lang="es-ES_tradnl" dirty="0" smtClean="0"/>
              <a:t>Posibilidad de crear aplicaciones móviles </a:t>
            </a:r>
            <a:r>
              <a:rPr lang="es-ES_tradnl" dirty="0" smtClean="0"/>
              <a:t>para </a:t>
            </a:r>
            <a:r>
              <a:rPr lang="es-ES_tradnl" dirty="0" err="1" smtClean="0"/>
              <a:t>iOS</a:t>
            </a:r>
            <a:r>
              <a:rPr lang="es-ES_tradnl" dirty="0" smtClean="0"/>
              <a:t>, </a:t>
            </a:r>
            <a:r>
              <a:rPr lang="es-ES_tradnl" dirty="0" err="1" smtClean="0"/>
              <a:t>Android</a:t>
            </a:r>
            <a:r>
              <a:rPr lang="es-ES_tradnl" dirty="0" smtClean="0"/>
              <a:t> y Windows</a:t>
            </a:r>
            <a:r>
              <a:rPr lang="es-ES_tradnl" dirty="0" smtClean="0"/>
              <a:t>.</a:t>
            </a:r>
          </a:p>
          <a:p>
            <a:r>
              <a:rPr lang="es-ES_tradnl" b="1" i="1" dirty="0" smtClean="0"/>
              <a:t>Integración mediante </a:t>
            </a:r>
            <a:r>
              <a:rPr lang="es-ES_tradnl" b="1" i="1" dirty="0" smtClean="0"/>
              <a:t>la utilización de Visual Studio </a:t>
            </a:r>
            <a:r>
              <a:rPr lang="es-ES_tradnl" b="1" i="1" dirty="0" err="1" smtClean="0"/>
              <a:t>Team</a:t>
            </a:r>
            <a:r>
              <a:rPr lang="es-ES_tradnl" b="1" i="1" dirty="0" smtClean="0"/>
              <a:t> </a:t>
            </a:r>
            <a:r>
              <a:rPr lang="es-ES_tradnl" b="1" i="1" dirty="0" err="1" smtClean="0"/>
              <a:t>Services</a:t>
            </a:r>
            <a:r>
              <a:rPr lang="es-ES_tradnl" b="1" i="1" dirty="0" smtClean="0"/>
              <a:t> o </a:t>
            </a:r>
            <a:r>
              <a:rPr lang="es-ES_tradnl" b="1" i="1" dirty="0" err="1" smtClean="0"/>
              <a:t>GitHub</a:t>
            </a:r>
            <a:r>
              <a:rPr lang="es-ES_tradnl" b="1" i="1" dirty="0" smtClean="0"/>
              <a:t> </a:t>
            </a:r>
            <a:endParaRPr lang="es-AR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MICROSOFT AZURE </a:t>
            </a:r>
            <a:br>
              <a:rPr lang="es-AR" dirty="0" smtClean="0"/>
            </a:br>
            <a:r>
              <a:rPr lang="es-AR" dirty="0" smtClean="0"/>
              <a:t>BASES DE DATOS Y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Provee Servidores de Bases de datos. </a:t>
            </a:r>
          </a:p>
          <a:p>
            <a:r>
              <a:rPr lang="es-AR" dirty="0" smtClean="0"/>
              <a:t>SQL Server , </a:t>
            </a:r>
            <a:r>
              <a:rPr lang="es-AR" dirty="0" err="1" smtClean="0"/>
              <a:t>mySQL</a:t>
            </a:r>
            <a:r>
              <a:rPr lang="es-AR" dirty="0" smtClean="0"/>
              <a:t> , </a:t>
            </a:r>
            <a:r>
              <a:rPr lang="es-AR" dirty="0" err="1" smtClean="0"/>
              <a:t>NoSQL</a:t>
            </a:r>
            <a:r>
              <a:rPr lang="es-AR" dirty="0" smtClean="0"/>
              <a:t>, otros.</a:t>
            </a:r>
          </a:p>
          <a:p>
            <a:r>
              <a:rPr lang="es-AR" dirty="0" smtClean="0"/>
              <a:t>Las bases de datos </a:t>
            </a:r>
            <a:r>
              <a:rPr lang="es-AR" dirty="0" err="1" smtClean="0"/>
              <a:t>mySQL</a:t>
            </a:r>
            <a:r>
              <a:rPr lang="es-AR" dirty="0" smtClean="0"/>
              <a:t>, utilizan un servicio de la empresa CLEARDB.</a:t>
            </a:r>
          </a:p>
          <a:p>
            <a:r>
              <a:rPr lang="es-AR" dirty="0" smtClean="0"/>
              <a:t>Escalabilidad para análisis Big Data.</a:t>
            </a:r>
          </a:p>
          <a:p>
            <a:r>
              <a:rPr lang="es-AR" dirty="0" smtClean="0"/>
              <a:t>Análisis de Trafico y recursos.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MICROSOFT AZURE</a:t>
            </a:r>
            <a:br>
              <a:rPr lang="es-AR" dirty="0" smtClean="0"/>
            </a:br>
            <a:r>
              <a:rPr lang="es-AR" dirty="0" smtClean="0"/>
              <a:t>REGIONES Y ESTADO DE SERVICIOS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web </a:t>
            </a:r>
            <a:r>
              <a:rPr lang="es-AR" dirty="0" smtClean="0">
                <a:hlinkClick r:id="rId2"/>
              </a:rPr>
              <a:t>https://azure.microsoft.com/es-es/status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 smtClean="0"/>
              <a:t>Brinda información online del estado de cada región y sus servicios.</a:t>
            </a:r>
          </a:p>
          <a:p>
            <a:r>
              <a:rPr lang="es-ES_tradnl" dirty="0" smtClean="0"/>
              <a:t>Disponibilidad en </a:t>
            </a:r>
            <a:r>
              <a:rPr lang="es-ES_tradnl" dirty="0" smtClean="0"/>
              <a:t>26 regiones de todo el mundo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928934"/>
            <a:ext cx="3021508" cy="173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MICROSOFT AZURE </a:t>
            </a:r>
            <a:br>
              <a:rPr lang="es-AR" dirty="0" smtClean="0"/>
            </a:br>
            <a:r>
              <a:rPr lang="es-AR" dirty="0" smtClean="0"/>
              <a:t>ACTIVAR CUENTA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Ingresar en la URL </a:t>
            </a:r>
            <a:r>
              <a:rPr lang="es-AR" dirty="0" smtClean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aka.ms/AZDS</a:t>
            </a:r>
            <a:endParaRPr lang="es-AR" dirty="0" smtClean="0"/>
          </a:p>
          <a:p>
            <a:r>
              <a:rPr lang="es-AR" dirty="0" smtClean="0"/>
              <a:t>Seguir todos los pasos que indica.</a:t>
            </a:r>
          </a:p>
          <a:p>
            <a:r>
              <a:rPr lang="es-AR" dirty="0" smtClean="0"/>
              <a:t>Configurar </a:t>
            </a:r>
            <a:r>
              <a:rPr lang="es-AR" dirty="0" err="1" smtClean="0"/>
              <a:t>integracion</a:t>
            </a:r>
            <a:r>
              <a:rPr lang="es-AR" dirty="0" smtClean="0"/>
              <a:t> con </a:t>
            </a:r>
            <a:r>
              <a:rPr lang="es-AR" dirty="0" err="1" smtClean="0"/>
              <a:t>GitHub</a:t>
            </a:r>
            <a:r>
              <a:rPr lang="es-AR" dirty="0" smtClean="0"/>
              <a:t>.</a:t>
            </a:r>
          </a:p>
          <a:p>
            <a:r>
              <a:rPr lang="es-AR" dirty="0" smtClean="0"/>
              <a:t>Y a trabajar !!!!</a:t>
            </a:r>
          </a:p>
          <a:p>
            <a:r>
              <a:rPr lang="es-AR" dirty="0" smtClean="0"/>
              <a:t>No hay mas excusas :</a:t>
            </a:r>
          </a:p>
          <a:p>
            <a:pPr lvl="1"/>
            <a:r>
              <a:rPr lang="es-AR" dirty="0" smtClean="0"/>
              <a:t>Me olvide el </a:t>
            </a:r>
            <a:r>
              <a:rPr lang="es-AR" dirty="0" err="1" smtClean="0"/>
              <a:t>PenDrive</a:t>
            </a:r>
            <a:endParaRPr lang="es-AR" dirty="0" smtClean="0"/>
          </a:p>
          <a:p>
            <a:pPr lvl="1"/>
            <a:r>
              <a:rPr lang="es-AR" dirty="0" smtClean="0"/>
              <a:t>Mi compañero no me lo mando por mail</a:t>
            </a:r>
          </a:p>
          <a:p>
            <a:pPr lvl="1"/>
            <a:r>
              <a:rPr lang="es-AR" dirty="0" smtClean="0"/>
              <a:t>Se cayo el Z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93</TotalTime>
  <Words>246</Words>
  <Application>Microsoft Office PowerPoint</Application>
  <PresentationFormat>Presentación en pantalla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Aspecto</vt:lpstr>
      <vt:lpstr>PROYECTO FINAL </vt:lpstr>
      <vt:lpstr>SEGUNDO TRIMESTRE</vt:lpstr>
      <vt:lpstr>USO DE GITHUB</vt:lpstr>
      <vt:lpstr>MICROSOFT AZURE</vt:lpstr>
      <vt:lpstr>MICROSOFT AZURE  MAQUINAS VIRTUALES</vt:lpstr>
      <vt:lpstr>MICROSOFT AZURE  SERVICIO DE APLICACIONES </vt:lpstr>
      <vt:lpstr>MICROSOFT AZURE  BASES DE DATOS Y ALMACENAMIENTO</vt:lpstr>
      <vt:lpstr>MICROSOFT AZURE REGIONES Y ESTADO DE SERVICIOS</vt:lpstr>
      <vt:lpstr>MICROSOFT AZURE  ACTIVAR CUENTA</vt:lpstr>
    </vt:vector>
  </TitlesOfParts>
  <Company>Windows 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</dc:title>
  <dc:creator>Sole</dc:creator>
  <cp:lastModifiedBy>Sole</cp:lastModifiedBy>
  <cp:revision>21</cp:revision>
  <dcterms:created xsi:type="dcterms:W3CDTF">2016-08-10T00:04:37Z</dcterms:created>
  <dcterms:modified xsi:type="dcterms:W3CDTF">2016-08-10T01:38:20Z</dcterms:modified>
</cp:coreProperties>
</file>