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442E-1D0E-427A-B817-5FF25EEEF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F259-24C9-459B-A867-90F43B5A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93F1-FD69-40A6-9154-AC79F72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38583-7E93-41A5-8196-B5679A9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C14B-6E82-4743-AF27-3E3E0526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0D6B-A82C-444A-9A6C-1501DF9B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BD2A-54B7-4A09-8343-FBF25DD4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67FE-D989-402F-9F23-55D3C91B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1D71-6F93-4CE7-AF48-D7058FC2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005C-6C7A-4D47-9F4F-1E4E7C40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14C9F-2BF0-4A9B-9AA9-C85857C8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EAFA6-AD42-4EA6-9349-DBC06EC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76FC-507D-47E8-8302-7EDBDB9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BAE7-BCE2-4ED1-96BC-F1C7DA6E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2D6A-1447-4734-A551-1F37885A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C0FE-1237-4D08-A44F-5DCC2525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A236-016E-4E11-B5C8-237EEA0F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6579-C51D-4B1F-934D-6DFBF3B1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5144-CBF3-40C7-867E-255E6799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70D8-C12C-45AD-AA0E-6250A23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DC5-27B3-4675-A3CA-BB1B72D8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25DB-5EED-4563-AAFE-02D80D35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6A7F-9A41-47BE-8995-0651F935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436A-0D78-4E13-96AD-D6C17692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A937-8C91-4F83-B442-89FF9929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9FF6-8665-4ACD-846A-3892018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265E-1E60-42AE-B20F-06EE8EB79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6C000-EAF9-41B3-9955-D6D73759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3B8D-AEEA-4EBE-A049-0F412469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0EE0-9559-4B23-B499-8715E239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6EB7-0ED3-4144-97F7-1518F2A5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A75D-2048-4DAF-839A-E590498C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D2AE-A1ED-42B8-8C0E-BAEA5DBE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AFC7-5539-45A6-A982-A6D49FD6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C93CC-6BF7-455A-BE2C-8F220F23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558EA-4773-48D7-B9BA-CF6EF2929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5A620-6A64-40F6-AEF7-C7BA038B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57272-CA6C-4E4D-B7AB-295AE9C7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77E73-F2E0-4EC9-B089-746B069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A882-5ED5-48A2-839B-86E2C045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B72CA-9000-4F71-9A4A-C3869BBA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984E-7767-42EA-B09C-B6A5B9D3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40479-0710-41C3-9648-9D7FD803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EF24F-80CB-427B-8DF2-D0A68BC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B0FE6-7EF7-4DC4-81DC-07F60EF0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33B5-03ED-4C04-A4F5-42E4774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8050-2CEB-4732-A098-E7BBF61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F36D-A92A-4C34-A92B-D6A79241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66EE-BDB6-466E-80DE-A109B7FF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9955-200D-4D2B-9C69-F57AA156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842D-26AC-4E73-A1C3-7CF950B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9844-5E33-4ACA-9A44-CDB59D0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2B3D-30E8-464E-B0C1-1D4050C1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21B3-09BE-4A68-A197-52044E13B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08A6B-0EF8-4E27-BE5A-6E56D05A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B82E8-5C05-41FC-9B0C-23363688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A758-2248-46F5-87C7-39FB3C81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F428-88B7-40EA-9FFA-72EFDA8A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5FC04-0078-4B07-BBBC-41FB3592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D3FF6-20B4-4B83-B126-DE46C346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0C84-930B-4F38-8703-BC12DA37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85D9-41EB-4195-B037-62E3BD9D365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F34D-3AFC-4E6C-B9C5-0C3E8D5C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8261-F521-433E-B342-1BC3147C9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F806-5B95-4175-AC65-DC99A94B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4D43-7DCC-4665-9C72-BF891EC39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YouTube	Like Prediction	 for Trending Videos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A6479-6AC1-43F9-A08B-FB40CD1F1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Chandler Ebrahimi</a:t>
            </a:r>
          </a:p>
        </p:txBody>
      </p:sp>
    </p:spTree>
    <p:extLst>
      <p:ext uri="{BB962C8B-B14F-4D97-AF65-F5344CB8AC3E}">
        <p14:creationId xmlns:p14="http://schemas.microsoft.com/office/powerpoint/2010/main" val="277127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YouTube Like Prediction  for Trending Videos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Like Prediction  for Trending Videos</dc:title>
  <dc:creator>Ebrahimi, Chandler</dc:creator>
  <cp:lastModifiedBy>Ebrahimi, Chandler</cp:lastModifiedBy>
  <cp:revision>2</cp:revision>
  <dcterms:created xsi:type="dcterms:W3CDTF">2021-07-28T17:24:38Z</dcterms:created>
  <dcterms:modified xsi:type="dcterms:W3CDTF">2021-07-28T17:38:05Z</dcterms:modified>
</cp:coreProperties>
</file>