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F838-2401-4405-BA89-F23225BFA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56F2F-1211-48CF-85EC-DA517AB23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2864E-CE80-43F4-AEC2-FAA0B206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E277-7C02-48AE-BE6B-5CDD1FB5108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6045F-FA35-4F19-AA92-B17DDEBD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8897-EB0F-4258-801B-FA071A84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F08-20CF-4852-B89E-13227CC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0444-3165-486A-9233-9E1792ED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2632C-914D-4A31-83E7-16A903B0A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A781-F6C1-4DE2-8B2E-DB1690E3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E277-7C02-48AE-BE6B-5CDD1FB5108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EDC2-175F-4DCB-8419-641FD2F3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6E1DD-EA8D-43DE-93BB-5ACFDBA0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F08-20CF-4852-B89E-13227CC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9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8BCCA-0917-4FD7-97EE-B6FB1EEDE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A30FC-58F9-43F6-B22A-2E6B8D06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AFA0F-1839-4DC0-94BF-C762BE98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E277-7C02-48AE-BE6B-5CDD1FB5108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B8A72-5E08-4F09-BBF0-601CAD55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CA8A-6C35-40E5-886D-5A213BF7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F08-20CF-4852-B89E-13227CC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767A-83E3-47E4-AEA6-9D363039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A9EE-C5EE-4C73-BE13-59C91A2DA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71FFC-1082-4C85-B17D-CE74A9F4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E277-7C02-48AE-BE6B-5CDD1FB5108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B177-1EAC-4323-8CD5-E476612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535B-3255-4980-AAA6-9F2BF48D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F08-20CF-4852-B89E-13227CC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5B02-8AB8-4601-B80D-92D0818F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EE5C-AE4F-4229-B658-6139AC556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1F49-CEAD-4AE9-BCF1-4ACB0029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E277-7C02-48AE-BE6B-5CDD1FB5108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784D9-0DC9-4002-9310-56D90C84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F0399-2EFB-4004-9379-1E1F2AEC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F08-20CF-4852-B89E-13227CC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1BAE-CC0E-42A9-95F1-7C03A044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848B-A97E-473C-A8D6-151588D98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F164-EA0D-4317-A714-1E28A4001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D9DDB-F380-48B4-9397-315EE070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E277-7C02-48AE-BE6B-5CDD1FB5108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205A0-5284-4512-A22F-5555A3F6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992D0-C41C-41D2-892D-4862936E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F08-20CF-4852-B89E-13227CC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2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8C0A-CFB8-479D-9240-5C624857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CB21C-B1A4-4DC2-B1EA-08D539CF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7E213-ED0C-49D3-A6BD-9D16F876F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5B2B7-1444-4269-AA5B-D8CA2904E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61D25-E7B6-4133-96E2-682A5C905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2B40A-CEA1-4025-8CC1-4185C654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E277-7C02-48AE-BE6B-5CDD1FB5108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A2612-6A5B-434D-950D-79467BDF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4CB7E-E84D-4D76-B2BA-6B3F92A0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F08-20CF-4852-B89E-13227CC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9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781C-B0A9-449A-8F0D-453CC25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0658D-A5E7-4F15-8163-8072E067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E277-7C02-48AE-BE6B-5CDD1FB5108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7EE4D-2BB5-433E-BBA1-58DB9DD3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EA891-791D-4DE2-B271-994E31B5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F08-20CF-4852-B89E-13227CC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3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DF45A-B9A7-4974-928B-C2EB596A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E277-7C02-48AE-BE6B-5CDD1FB5108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87726-FBEC-4E1B-93D5-11D476A7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E3A70-9C45-485F-B989-42AC5EBB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F08-20CF-4852-B89E-13227CC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D5D8-7A96-4F0F-9AF2-F21BCA89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B2EB-8877-47BA-9289-D910B05D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7790D-6B1A-4CDD-9BF0-18E13DBB0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C5221-9CBA-4014-B9BD-D196502E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E277-7C02-48AE-BE6B-5CDD1FB5108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4BDC1-3C6E-4890-AB6C-618E13CB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2820-FFA1-4126-B0B8-C4D5A0E5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F08-20CF-4852-B89E-13227CC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9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7282-FDB8-4144-9F2E-AB48EF34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91CE3-483E-4C90-B8C9-0D4E03516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5E2E1-B3D6-4EE2-A194-F7FBF92D0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2CBFE-3287-4F44-AF89-BDCA16E9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E277-7C02-48AE-BE6B-5CDD1FB5108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F476C-FBDF-4BEC-8DE7-FEBF2B04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F4AA-16DE-40A9-9180-61F37E98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EF08-20CF-4852-B89E-13227CC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F0626-9B0B-4EBA-B1A2-C4CC910D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F6312-3A30-4106-BB64-299DF278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C03E9-7523-4403-B6B7-89DFF8F0A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FE277-7C02-48AE-BE6B-5CDD1FB5108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E2B28-8B2B-4A81-A339-6F8F79884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AF84-C2BD-42AA-A200-FFF516B81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EF08-20CF-4852-B89E-13227CCE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D1B4-C7C6-428A-B206-60F8289E3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Bites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6764F-BB75-4506-84B1-B57018D1A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you were to get bitten by an animal, what animal, type of species, and when during the year is the most likely scenario to get bitten?</a:t>
            </a:r>
          </a:p>
        </p:txBody>
      </p:sp>
    </p:spTree>
    <p:extLst>
      <p:ext uri="{BB962C8B-B14F-4D97-AF65-F5344CB8AC3E}">
        <p14:creationId xmlns:p14="http://schemas.microsoft.com/office/powerpoint/2010/main" val="384396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8740-3E23-4DAD-9EC6-633233E3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Filtering the graph to take the top 15 most </a:t>
            </a:r>
            <a:r>
              <a:rPr lang="en-US"/>
              <a:t>dog species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CC795-D96A-4EDE-80BD-1E6E8BB5B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79639" y="3015467"/>
            <a:ext cx="2997888" cy="29059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D6A281D-8066-42C5-A72F-F8EC2B44B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1709426"/>
            <a:ext cx="8597900" cy="514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95809-BB3C-4C64-80E5-6EE6F64D516D}"/>
              </a:ext>
            </a:extLst>
          </p:cNvPr>
          <p:cNvSpPr txBox="1"/>
          <p:nvPr/>
        </p:nvSpPr>
        <p:spPr>
          <a:xfrm>
            <a:off x="6493635" y="457200"/>
            <a:ext cx="3332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Pit Bulls have the highest chance of biting than the rest</a:t>
            </a:r>
          </a:p>
        </p:txBody>
      </p:sp>
    </p:spTree>
    <p:extLst>
      <p:ext uri="{BB962C8B-B14F-4D97-AF65-F5344CB8AC3E}">
        <p14:creationId xmlns:p14="http://schemas.microsoft.com/office/powerpoint/2010/main" val="291264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EF70-1968-4E50-84C6-C07235E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Male or Female more common?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F66FAC7-C219-45D6-8C55-E6A318BE2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7" y="2287533"/>
            <a:ext cx="5498203" cy="457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B86FB5-1F28-4F92-AD0E-421F433704B4}"/>
              </a:ext>
            </a:extLst>
          </p:cNvPr>
          <p:cNvSpPr txBox="1"/>
          <p:nvPr/>
        </p:nvSpPr>
        <p:spPr>
          <a:xfrm>
            <a:off x="6998059" y="2287533"/>
            <a:ext cx="3542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 dogs have a higher chance of biting by almost twice the chance of a female</a:t>
            </a:r>
          </a:p>
        </p:txBody>
      </p:sp>
    </p:spTree>
    <p:extLst>
      <p:ext uri="{BB962C8B-B14F-4D97-AF65-F5344CB8AC3E}">
        <p14:creationId xmlns:p14="http://schemas.microsoft.com/office/powerpoint/2010/main" val="303791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C0BD-79CB-442F-96D7-9633ED09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likely to be bit on the body or the head?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D2A2474-DBF6-4E16-A817-2A7834786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462083"/>
            <a:ext cx="5454650" cy="393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54942D-3D6B-4C4E-A438-F67CCFFBDFE6}"/>
              </a:ext>
            </a:extLst>
          </p:cNvPr>
          <p:cNvSpPr txBox="1"/>
          <p:nvPr/>
        </p:nvSpPr>
        <p:spPr>
          <a:xfrm>
            <a:off x="6920069" y="2462082"/>
            <a:ext cx="376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is significantly a higher chance of getting attacked</a:t>
            </a:r>
          </a:p>
        </p:txBody>
      </p:sp>
    </p:spTree>
    <p:extLst>
      <p:ext uri="{BB962C8B-B14F-4D97-AF65-F5344CB8AC3E}">
        <p14:creationId xmlns:p14="http://schemas.microsoft.com/office/powerpoint/2010/main" val="103258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B354-3ABB-4BFE-A7D6-4810CE50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one had to guess what kind of attacked, the highest chance would be a Male Pitbull dog attacking the body in the summer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702F-89D5-43B2-BDCA-0E2A52A26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BD50-97C0-4580-B381-95EFEF86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/>
          <a:lstStyle/>
          <a:p>
            <a:r>
              <a:rPr lang="en-US" dirty="0"/>
              <a:t>Species Bites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F245494-F2B2-435A-A181-43431C2FAE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08" r="2508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0B56A-73A7-480E-9FC6-2CB9B0A9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Out of all the animals collected from the data the highest chance bitten animal would be a Dog, with about 7000 cases.</a:t>
            </a:r>
          </a:p>
          <a:p>
            <a:r>
              <a:rPr lang="en-US" sz="1800" dirty="0"/>
              <a:t>The second and third are Cat and Bat with 1500 and 200,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20323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4128-199F-4AE6-953D-355DD28A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month in the year is which animal most likely going to bite in?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5BD47-7001-42F4-AB02-E44FCE535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2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EEB6-903F-4157-B068-9EC18F4C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1E53C6-5F79-4791-B5F9-54B83284F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166" y="1690688"/>
            <a:ext cx="6549985" cy="46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7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EEB6-903F-4157-B068-9EC18F4C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13BBFCD-6AE2-4CEF-A8A9-9035B23D98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06" y="1690688"/>
            <a:ext cx="6543649" cy="460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6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EEB6-903F-4157-B068-9EC18F4C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5BBF78-CC8E-4DFD-8CA8-F5AD4FE417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08" y="1690688"/>
            <a:ext cx="6310149" cy="440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6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7A9E-C163-4349-8177-8E9EA320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like the summer month (5-8) is the most likely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3A8F-CE07-49D1-9994-F9405F3CD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most likely due to people are out more with their animals walking and have more free time than the other months.</a:t>
            </a:r>
          </a:p>
        </p:txBody>
      </p:sp>
    </p:spTree>
    <p:extLst>
      <p:ext uri="{BB962C8B-B14F-4D97-AF65-F5344CB8AC3E}">
        <p14:creationId xmlns:p14="http://schemas.microsoft.com/office/powerpoint/2010/main" val="226564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7A9E-C163-4349-8177-8E9EA320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seem like the most likely scenario, however which species of dog bits the most?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3A8F-CE07-49D1-9994-F9405F3CD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2B9E9AA-D7DC-46C7-8605-F43B27143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3" y="104775"/>
            <a:ext cx="11277600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25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240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Animal Bites</vt:lpstr>
      <vt:lpstr>Species Bites</vt:lpstr>
      <vt:lpstr>Which month in the year is which animal most likely going to bite in?</vt:lpstr>
      <vt:lpstr>Dogs</vt:lpstr>
      <vt:lpstr>Cats</vt:lpstr>
      <vt:lpstr>Bats</vt:lpstr>
      <vt:lpstr>Seems like the summer month (5-8) is the most likely scenario</vt:lpstr>
      <vt:lpstr>Dogs seem like the most likely scenario, however which species of dog bits the most?</vt:lpstr>
      <vt:lpstr>PowerPoint Presentation</vt:lpstr>
      <vt:lpstr>Filtering the graph to take the top 15 most dog species </vt:lpstr>
      <vt:lpstr>Male or Female more common?</vt:lpstr>
      <vt:lpstr>More likely to be bit on the body or the head?</vt:lpstr>
      <vt:lpstr>If one had to guess what kind of attacked, the highest chance would be a Male Pitbull dog attacking the body in the summer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Bites</dc:title>
  <dc:creator>Ebrahimi, Chandler</dc:creator>
  <cp:lastModifiedBy>Ebrahimi, Chandler</cp:lastModifiedBy>
  <cp:revision>4</cp:revision>
  <dcterms:created xsi:type="dcterms:W3CDTF">2021-07-27T21:31:55Z</dcterms:created>
  <dcterms:modified xsi:type="dcterms:W3CDTF">2021-07-27T21:52:04Z</dcterms:modified>
</cp:coreProperties>
</file>