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626B-57D0-4E27-B892-45482CBB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25A3E-31B4-4F53-A6CA-7809FA03E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96A20-0291-4E6B-9366-5C46EC21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A0D2-BB4B-4137-8947-D3F28B46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AD92-D2EF-47BB-85E2-5EC02325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2213-6089-437C-A1BF-6DBF7D60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F070A-F6CE-4DE7-B0BD-AB553351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863A5-8E25-4899-B973-2A70F3D7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6A16-09CE-4D09-89BB-9A56200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9488-D7B0-41F4-A177-95CE09B4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7A6E0-9581-42C1-94C1-A11047D32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766E-762A-4EF0-B74C-7BD9CA48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5F98-7A6E-4FED-BE8D-DC7156EA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32F3-F7B2-4471-BB99-FE70FD3F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28A8-6A09-4815-A9EA-F0660D35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4BE4-9A5C-4AA3-9883-ED325882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18DD-5041-4A61-B063-986750BE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1700-7E36-4B70-BD3B-45986500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0011-8F77-4758-BD15-4AE6E39F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E771-54FC-4ACA-831B-AC052C96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7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8C5A-1218-48F1-9852-CABC301A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632F-3F9C-47AB-8F08-CEC9CDB6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3FBC-DEAD-4A3D-B58C-832DD6F1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3C01-96CF-4037-A4DA-5F80AF16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9B48-6720-4C52-94CD-ACA113B2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A773-EF6B-47CE-8055-387E13FB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CBBD-1928-476F-9965-31D4C948E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892D-C770-457D-8374-0C5440520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C61F8-89EC-4538-811C-5AEAC486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C46C-1FA1-4050-84A6-7E0C97FB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D66D-656A-40F6-911E-A6C9F1C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4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53B-806A-4DC1-98B6-8AD7B803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3448F-BA85-48C0-961F-89EC1360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4C3B8-0FE3-4A5B-868B-C5F6B991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EFA11-4907-447C-BA32-9E81BBE30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14E29-907B-402D-9A70-D06B32080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1926D-5E25-4B57-8C13-2F77A8A1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7ABE0-899B-42E0-8436-72A5F97C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D6D66-9C26-4055-A4AF-8F0A0FF2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93E-324F-4137-A2EC-0D364D81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3FE22-C4E3-401E-A7D2-967BF903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CA263-BDD3-403F-9F86-33EE4BB5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C3803-4C76-493F-953F-F384F991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0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68678-9F2B-4E9F-AD99-06685D1B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9BD22-55EA-4F88-8A08-E530BE50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E316A-2B7A-44FE-8E0E-775D6401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0A85-0E1E-43D3-9C72-8C752E9C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920D-EF48-4C70-B1DA-29832417B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CB20B-02BB-4838-9FFE-73B219A9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DFB7-6407-41C6-B5B7-2CFD0530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AED2-8373-41DB-9DD6-F342DA57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48A9-C501-4E22-A77E-46191290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40E0-7487-43CD-A8F4-25AC2A0F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5632-A19F-47C4-A4F2-635364E6A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9904-73E1-45E0-89DB-97686BCC6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ED140-EFA9-434F-91EB-8FCB897B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804F8-0A12-48A0-A86E-CA6FC3C1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61BD5-9DF7-4683-AEF7-73F3001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6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1A86C-8B24-40D4-ADC7-AB44ED02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18E4B-4F84-4C43-AEF6-E2B3A21B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8307-E706-4396-A5C4-5244C5935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B321-D36E-4C59-B967-06BB9A56827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C19C-8668-4242-9B45-BB766D4C2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BA7A-4CB6-412F-A70F-ED494F77C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B225-978E-40E3-942D-B60B57BA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tmp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1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EC68AE0-F9A7-4CAD-BA52-10763D4E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2850"/>
            <a:ext cx="6009684" cy="31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EAB0B23-6EF4-40D7-A731-566492C0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52850"/>
            <a:ext cx="6009686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8B26BB6-A74A-4E69-8B8F-A8CB49630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5895975" cy="306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000CF8E-E9DD-48F3-940F-4859039C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450"/>
            <a:ext cx="5895974" cy="306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9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2DBBDF3-B47A-47B8-A4A4-6AF2EA48D75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Sales vs. ranking fitting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79038-D733-441B-A306-42350810E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54048"/>
              </p:ext>
            </p:extLst>
          </p:nvPr>
        </p:nvGraphicFramePr>
        <p:xfrm>
          <a:off x="643774" y="1351433"/>
          <a:ext cx="522501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670">
                  <a:extLst>
                    <a:ext uri="{9D8B030D-6E8A-4147-A177-3AD203B41FA5}">
                      <a16:colId xmlns:a16="http://schemas.microsoft.com/office/drawing/2014/main" val="2506372862"/>
                    </a:ext>
                  </a:extLst>
                </a:gridCol>
                <a:gridCol w="1741670">
                  <a:extLst>
                    <a:ext uri="{9D8B030D-6E8A-4147-A177-3AD203B41FA5}">
                      <a16:colId xmlns:a16="http://schemas.microsoft.com/office/drawing/2014/main" val="1923890784"/>
                    </a:ext>
                  </a:extLst>
                </a:gridCol>
                <a:gridCol w="1741670">
                  <a:extLst>
                    <a:ext uri="{9D8B030D-6E8A-4147-A177-3AD203B41FA5}">
                      <a16:colId xmlns:a16="http://schemas.microsoft.com/office/drawing/2014/main" val="14818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clothing, shoes, jewelry BSR 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2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Lorentz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1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2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Inverse 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-25871.49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89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2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EAA9-A9FA-44DA-A612-45AFE10B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vs. ranking 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CD272-C57D-4283-9E20-A735D074357A}"/>
              </a:ext>
            </a:extLst>
          </p:cNvPr>
          <p:cNvSpPr txBox="1"/>
          <p:nvPr/>
        </p:nvSpPr>
        <p:spPr>
          <a:xfrm>
            <a:off x="447675" y="1057276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polynomial Fitting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FA697-2D21-4107-90FB-C121A51F9C82}"/>
              </a:ext>
            </a:extLst>
          </p:cNvPr>
          <p:cNvSpPr txBox="1"/>
          <p:nvPr/>
        </p:nvSpPr>
        <p:spPr>
          <a:xfrm>
            <a:off x="6400800" y="1057276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Lorentz Fitting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3FED383-9960-44AB-8517-C2E9EB2A6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1541979"/>
            <a:ext cx="4792956" cy="30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A9D4C9D-1775-40AF-833B-0DC2DC810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2" y="4728805"/>
            <a:ext cx="5763429" cy="1800476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EEF0D39-B322-4082-9067-84696166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56" y="1451595"/>
            <a:ext cx="4705117" cy="31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73A39BA1-4852-44C0-8C27-7242F0D29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13434"/>
            <a:ext cx="590632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0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C4A8A0-814B-476C-B011-9EE90205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471D4-EDFE-4D50-9867-B9E822D7A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Categorial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D41D-048E-41C5-9DD7-A57C913BF3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 10 sales</a:t>
            </a:r>
          </a:p>
          <a:p>
            <a:r>
              <a:rPr lang="en-US" dirty="0"/>
              <a:t>Top 10 revenue</a:t>
            </a:r>
          </a:p>
          <a:p>
            <a:r>
              <a:rPr lang="en-US" dirty="0"/>
              <a:t>Top 10 sales percentage</a:t>
            </a:r>
          </a:p>
          <a:p>
            <a:r>
              <a:rPr lang="en-US" dirty="0"/>
              <a:t>Top 50 sales</a:t>
            </a:r>
          </a:p>
          <a:p>
            <a:r>
              <a:rPr lang="en-US" dirty="0"/>
              <a:t>Top 50 revenue</a:t>
            </a:r>
          </a:p>
          <a:p>
            <a:r>
              <a:rPr lang="en-US" dirty="0"/>
              <a:t>Top 50 sales percentage</a:t>
            </a:r>
          </a:p>
          <a:p>
            <a:r>
              <a:rPr lang="en-US" dirty="0"/>
              <a:t>Top 100 sales</a:t>
            </a:r>
          </a:p>
          <a:p>
            <a:r>
              <a:rPr lang="en-US" dirty="0"/>
              <a:t>Top 100 revenue</a:t>
            </a:r>
          </a:p>
          <a:p>
            <a:r>
              <a:rPr lang="en-US" dirty="0"/>
              <a:t>Top 100 sales percentage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1DB4E2-4C5A-4249-ABCA-22F20E34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Cat_cat_relat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5900E7-051F-434E-8455-A936173170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 10 ranking top n in the other category</a:t>
            </a:r>
          </a:p>
          <a:p>
            <a:r>
              <a:rPr lang="en-US" dirty="0"/>
              <a:t>Top 10 count for percentage of sales in other category</a:t>
            </a:r>
          </a:p>
          <a:p>
            <a:r>
              <a:rPr lang="en-US" dirty="0"/>
              <a:t>Top 50 ranking top n in the other category</a:t>
            </a:r>
          </a:p>
          <a:p>
            <a:r>
              <a:rPr lang="en-US" dirty="0"/>
              <a:t>Top 50 count for percentage of sales in other category</a:t>
            </a:r>
          </a:p>
          <a:p>
            <a:r>
              <a:rPr lang="en-US" dirty="0"/>
              <a:t>Top 100 ranking top n in the other category</a:t>
            </a:r>
          </a:p>
          <a:p>
            <a:r>
              <a:rPr lang="en-US" dirty="0"/>
              <a:t>Top 100 count for percentage of sales in other category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1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BCA8-6C33-4BCD-849D-FF935728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product in a category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B858-F4B5-4743-9B83-68A3FAD0E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in a category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56C64-9448-41C6-B58E-337CB6D6C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Ranking in the category</a:t>
            </a:r>
          </a:p>
          <a:p>
            <a:r>
              <a:rPr lang="en-US" dirty="0"/>
              <a:t>Percentile in all sellers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7F3DF-4C27-48CC-9554-312B6178F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316FC-3D2A-4A42-B067-59F6DF13E2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0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9EE8-F341-4A14-96C5-3D381166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X-ray </a:t>
            </a:r>
            <a:r>
              <a:rPr lang="en-US" dirty="0" err="1"/>
              <a:t>Dataframe</a:t>
            </a:r>
            <a:r>
              <a:rPr lang="en-US" dirty="0"/>
              <a:t>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F1F5-38E9-4D56-B35A-3E3B1AD7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3862"/>
          </a:xfrm>
        </p:spPr>
        <p:txBody>
          <a:bodyPr/>
          <a:lstStyle/>
          <a:p>
            <a:r>
              <a:rPr lang="en-US" dirty="0"/>
              <a:t>Graphic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A164-1C89-4CA5-BC83-1E01D1DE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1700"/>
            <a:ext cx="5157787" cy="46862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Horizontal bar chart of keywords in top 5, 10, 50 ,100</a:t>
            </a:r>
          </a:p>
          <a:p>
            <a:r>
              <a:rPr lang="en-US" dirty="0"/>
              <a:t>Pie chart of categories in top 5, 10, 50 ,100</a:t>
            </a:r>
          </a:p>
          <a:p>
            <a:r>
              <a:rPr lang="en-US" dirty="0"/>
              <a:t>Histogram of price in all, Ratings histogram in top 10, 50, 100 + scatter plot</a:t>
            </a:r>
          </a:p>
          <a:p>
            <a:r>
              <a:rPr lang="en-US" dirty="0"/>
              <a:t>Review count histogram in top 10, 50, 100 + scatter plot</a:t>
            </a:r>
          </a:p>
          <a:p>
            <a:r>
              <a:rPr lang="en-US" dirty="0"/>
              <a:t>Review velocity -&gt; review rate = sales/velocity scatter plot + histogram</a:t>
            </a:r>
          </a:p>
          <a:p>
            <a:r>
              <a:rPr lang="en-US" dirty="0"/>
              <a:t>Dimensions -&gt; volume histogram in top 10, 50, 100 + scatter plot</a:t>
            </a:r>
          </a:p>
          <a:p>
            <a:r>
              <a:rPr lang="en-US" dirty="0"/>
              <a:t>Size Tier pie chart in all</a:t>
            </a:r>
          </a:p>
          <a:p>
            <a:r>
              <a:rPr lang="en-US" dirty="0"/>
              <a:t>Image number histogram in top 10, 50, 100 </a:t>
            </a:r>
          </a:p>
          <a:p>
            <a:r>
              <a:rPr lang="en-US" dirty="0"/>
              <a:t>Listing Creating Date -&gt; Date on Amazon, histogram in top 10, 50, 100 + scatter plot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FF50-EB5A-43C8-9718-B20AFF85E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3862"/>
          </a:xfrm>
        </p:spPr>
        <p:txBody>
          <a:bodyPr/>
          <a:lstStyle/>
          <a:p>
            <a:r>
              <a:rPr lang="en-US" dirty="0"/>
              <a:t>Data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C1F3D-D2F6-4B24-8CFA-4E0534AA27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of keywords </a:t>
            </a:r>
            <a:r>
              <a:rPr lang="en-US" dirty="0" err="1"/>
              <a:t>occurance</a:t>
            </a:r>
            <a:r>
              <a:rPr lang="en-US" dirty="0"/>
              <a:t> in top 5, 10, 50, 100</a:t>
            </a:r>
          </a:p>
          <a:p>
            <a:r>
              <a:rPr lang="en-US" dirty="0"/>
              <a:t>Price average, </a:t>
            </a:r>
            <a:r>
              <a:rPr lang="en-US" dirty="0" err="1"/>
              <a:t>stdev</a:t>
            </a:r>
            <a:r>
              <a:rPr lang="en-US" dirty="0"/>
              <a:t>, min, max</a:t>
            </a:r>
          </a:p>
          <a:p>
            <a:r>
              <a:rPr lang="en-US" dirty="0"/>
              <a:t>Ratings average, </a:t>
            </a:r>
            <a:r>
              <a:rPr lang="en-US" dirty="0" err="1"/>
              <a:t>stdev</a:t>
            </a:r>
            <a:r>
              <a:rPr lang="en-US" dirty="0"/>
              <a:t>, min, max in top 5, 10, 50, 100</a:t>
            </a:r>
          </a:p>
          <a:p>
            <a:r>
              <a:rPr lang="en-US" dirty="0"/>
              <a:t>Volume average, </a:t>
            </a:r>
            <a:r>
              <a:rPr lang="en-US" dirty="0" err="1"/>
              <a:t>stdev</a:t>
            </a:r>
            <a:r>
              <a:rPr lang="en-US" dirty="0"/>
              <a:t>, min, max</a:t>
            </a:r>
          </a:p>
          <a:p>
            <a:r>
              <a:rPr lang="en-US" dirty="0"/>
              <a:t>Weight average, </a:t>
            </a:r>
            <a:r>
              <a:rPr lang="en-US" dirty="0" err="1"/>
              <a:t>stdev</a:t>
            </a:r>
            <a:r>
              <a:rPr lang="en-US" dirty="0"/>
              <a:t>, min, max</a:t>
            </a:r>
          </a:p>
          <a:p>
            <a:r>
              <a:rPr lang="en-US" dirty="0"/>
              <a:t>Size Tier change to numerical</a:t>
            </a:r>
          </a:p>
          <a:p>
            <a:r>
              <a:rPr lang="en-US" dirty="0"/>
              <a:t>Date on Amazon average, </a:t>
            </a:r>
            <a:r>
              <a:rPr lang="en-US" dirty="0" err="1"/>
              <a:t>stdev</a:t>
            </a:r>
            <a:r>
              <a:rPr lang="en-US" dirty="0"/>
              <a:t>, min, max in top 10, 50, 100 + scatter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10E12A-24CF-4F0C-88AF-201524B0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0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9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6A8BD3-7757-4B11-8822-9E0C87E2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0"/>
            <a:ext cx="7181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4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5F17EB7-063A-45B8-A92D-D9A9BCCA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0"/>
            <a:ext cx="7181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55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E178D54-D372-4F83-B8A4-6337198F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0"/>
            <a:ext cx="7134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8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9D3692A-D715-4848-A3A2-616B7F3E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0"/>
            <a:ext cx="7134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3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BC1CC80-F2E6-4770-8670-B9B2E2F6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0"/>
            <a:ext cx="7191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7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0ACE724-2600-4D73-A74C-D4738957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6676"/>
            <a:ext cx="5684563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155990D-A144-49AC-81E3-DEC823CA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429000"/>
            <a:ext cx="5684563" cy="293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DC5DB1F-1C72-4879-A0AF-285ED0E1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487"/>
            <a:ext cx="5605452" cy="290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E55B548-C3C7-42CA-BF66-F769D22BB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001" y="3429000"/>
            <a:ext cx="5643007" cy="293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11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357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X-ray Dataframe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Sales vs. ranking fitting</vt:lpstr>
      <vt:lpstr>PowerPoint Presentation</vt:lpstr>
      <vt:lpstr>Testing a product in a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Zixing Wang</dc:creator>
  <cp:lastModifiedBy>Zixing Wang</cp:lastModifiedBy>
  <cp:revision>12</cp:revision>
  <dcterms:created xsi:type="dcterms:W3CDTF">2020-07-15T15:47:48Z</dcterms:created>
  <dcterms:modified xsi:type="dcterms:W3CDTF">2020-07-17T03:00:01Z</dcterms:modified>
</cp:coreProperties>
</file>