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notesMasterIdLst>
    <p:notesMasterId r:id="rId14"/>
  </p:notesMasterIdLst>
  <p:sldIdLst>
    <p:sldId id="256" r:id="rId2"/>
    <p:sldId id="285" r:id="rId3"/>
    <p:sldId id="257" r:id="rId4"/>
    <p:sldId id="290" r:id="rId5"/>
    <p:sldId id="286" r:id="rId6"/>
    <p:sldId id="287" r:id="rId7"/>
    <p:sldId id="288" r:id="rId8"/>
    <p:sldId id="289" r:id="rId9"/>
    <p:sldId id="291" r:id="rId10"/>
    <p:sldId id="292" r:id="rId11"/>
    <p:sldId id="29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1675" autoAdjust="0"/>
  </p:normalViewPr>
  <p:slideViewPr>
    <p:cSldViewPr snapToGrid="0">
      <p:cViewPr varScale="1">
        <p:scale>
          <a:sx n="54" d="100"/>
          <a:sy n="54" d="100"/>
        </p:scale>
        <p:origin x="114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2E0C7-15D1-4EB5-A804-A34E22BE294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6D4C7-8F30-4DF1-BF73-EBCA432968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4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6D4C7-8F30-4DF1-BF73-EBCA432968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F3DA689-63F5-482B-BA56-7457EB0F209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35A1160-D815-44F9-82A4-154C02643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24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A689-63F5-482B-BA56-7457EB0F209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160-D815-44F9-82A4-154C02643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0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A689-63F5-482B-BA56-7457EB0F209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160-D815-44F9-82A4-154C02643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A689-63F5-482B-BA56-7457EB0F209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160-D815-44F9-82A4-154C02643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A689-63F5-482B-BA56-7457EB0F209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160-D815-44F9-82A4-154C02643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19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A689-63F5-482B-BA56-7457EB0F209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160-D815-44F9-82A4-154C02643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90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A689-63F5-482B-BA56-7457EB0F209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160-D815-44F9-82A4-154C02643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65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A689-63F5-482B-BA56-7457EB0F209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160-D815-44F9-82A4-154C0264350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19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A689-63F5-482B-BA56-7457EB0F209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160-D815-44F9-82A4-154C02643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3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A689-63F5-482B-BA56-7457EB0F209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160-D815-44F9-82A4-154C02643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3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A689-63F5-482B-BA56-7457EB0F209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160-D815-44F9-82A4-154C02643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A689-63F5-482B-BA56-7457EB0F209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160-D815-44F9-82A4-154C02643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A689-63F5-482B-BA56-7457EB0F209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160-D815-44F9-82A4-154C02643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28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A689-63F5-482B-BA56-7457EB0F209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160-D815-44F9-82A4-154C02643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5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A689-63F5-482B-BA56-7457EB0F209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160-D815-44F9-82A4-154C02643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9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A689-63F5-482B-BA56-7457EB0F209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160-D815-44F9-82A4-154C02643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30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A689-63F5-482B-BA56-7457EB0F209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160-D815-44F9-82A4-154C02643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1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3DA689-63F5-482B-BA56-7457EB0F209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5A1160-D815-44F9-82A4-154C02643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78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kognitive.co/" TargetMode="External"/><Relationship Id="rId2" Type="http://schemas.openxmlformats.org/officeDocument/2006/relationships/hyperlink" Target="https://ikognitive.shinyapps.io/IMDB_Graph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kognitive.co/index.php/2016/09/el-plebiscito-en-twitter/" TargetMode="External"/><Relationship Id="rId4" Type="http://schemas.openxmlformats.org/officeDocument/2006/relationships/hyperlink" Target="https://ikognitive.co:3838/DemoCR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tudio/shiny-exampl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konosoft.com/templates/rt_paradigm/images/logo/ligh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852" y="410586"/>
            <a:ext cx="3009324" cy="78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25" y="2152651"/>
            <a:ext cx="3791838" cy="126394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299141" y="3850539"/>
            <a:ext cx="5526052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Visualización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shiny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58" y="2265841"/>
            <a:ext cx="6098033" cy="343320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926958" y="758456"/>
            <a:ext cx="4147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Let’s get real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109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 </a:t>
            </a:r>
            <a:r>
              <a:rPr lang="en-US" dirty="0" err="1" smtClean="0"/>
              <a:t>aplicaciones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1681323"/>
            <a:ext cx="10854069" cy="4521003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>
                <a:hlinkClick r:id="rId2"/>
              </a:rPr>
              <a:t>https://ikognitive.shinyapps.io/IMDB_Graphs</a:t>
            </a:r>
            <a:r>
              <a:rPr lang="en-US" sz="4000" dirty="0" smtClean="0">
                <a:hlinkClick r:id="rId2"/>
              </a:rPr>
              <a:t>/</a:t>
            </a:r>
            <a:endParaRPr lang="en-US" sz="4000" dirty="0" smtClean="0"/>
          </a:p>
          <a:p>
            <a:r>
              <a:rPr lang="en-US" sz="4000" dirty="0">
                <a:hlinkClick r:id="rId2"/>
              </a:rPr>
              <a:t>https://</a:t>
            </a:r>
            <a:r>
              <a:rPr lang="en-US" sz="4000" dirty="0" smtClean="0">
                <a:hlinkClick r:id="rId2"/>
              </a:rPr>
              <a:t>ikognitive.shinyapps.io/IMDB_Filters/</a:t>
            </a: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¿</a:t>
            </a:r>
            <a:r>
              <a:rPr lang="en-US" sz="4000" dirty="0" err="1" smtClean="0"/>
              <a:t>Te</a:t>
            </a:r>
            <a:r>
              <a:rPr lang="en-US" sz="4000" dirty="0" smtClean="0"/>
              <a:t> </a:t>
            </a:r>
            <a:r>
              <a:rPr lang="en-US" sz="4000" dirty="0" err="1" smtClean="0"/>
              <a:t>gustaría</a:t>
            </a:r>
            <a:r>
              <a:rPr lang="en-US" sz="4000" dirty="0" smtClean="0"/>
              <a:t> </a:t>
            </a:r>
            <a:r>
              <a:rPr lang="en-US" sz="4000" dirty="0" err="1" smtClean="0"/>
              <a:t>tener</a:t>
            </a:r>
            <a:r>
              <a:rPr lang="en-US" sz="4000" dirty="0" smtClean="0"/>
              <a:t> </a:t>
            </a:r>
            <a:r>
              <a:rPr lang="en-US" sz="4000" dirty="0" err="1" smtClean="0"/>
              <a:t>acceso</a:t>
            </a:r>
            <a:r>
              <a:rPr lang="en-US" sz="4000" dirty="0" smtClean="0"/>
              <a:t> al </a:t>
            </a:r>
            <a:r>
              <a:rPr lang="en-US" sz="4000" dirty="0" err="1" smtClean="0"/>
              <a:t>código</a:t>
            </a:r>
            <a:r>
              <a:rPr lang="en-US" sz="4000" dirty="0" smtClean="0"/>
              <a:t> y </a:t>
            </a:r>
            <a:r>
              <a:rPr lang="en-US" sz="4000" dirty="0" err="1" smtClean="0"/>
              <a:t>aprender</a:t>
            </a:r>
            <a:r>
              <a:rPr lang="en-US" sz="4000" dirty="0" smtClean="0"/>
              <a:t> </a:t>
            </a:r>
            <a:r>
              <a:rPr lang="en-US" sz="4000" dirty="0" err="1" smtClean="0"/>
              <a:t>cómo</a:t>
            </a:r>
            <a:r>
              <a:rPr lang="en-US" sz="4000" dirty="0" smtClean="0"/>
              <a:t> </a:t>
            </a:r>
            <a:r>
              <a:rPr lang="en-US" sz="4000" dirty="0" err="1" smtClean="0"/>
              <a:t>realizar</a:t>
            </a:r>
            <a:r>
              <a:rPr lang="en-US" sz="4000" dirty="0" smtClean="0"/>
              <a:t> </a:t>
            </a:r>
            <a:r>
              <a:rPr lang="en-US" sz="4000" dirty="0" err="1" smtClean="0"/>
              <a:t>otras</a:t>
            </a:r>
            <a:r>
              <a:rPr lang="en-US" sz="4000" dirty="0" smtClean="0"/>
              <a:t> </a:t>
            </a:r>
            <a:r>
              <a:rPr lang="en-US" sz="4000" dirty="0" err="1" smtClean="0"/>
              <a:t>visualizaciones</a:t>
            </a:r>
            <a:r>
              <a:rPr lang="en-US" sz="4000" dirty="0" smtClean="0"/>
              <a:t>? ¡</a:t>
            </a:r>
            <a:r>
              <a:rPr lang="en-US" sz="4000" dirty="0" err="1" smtClean="0"/>
              <a:t>Contáctanos</a:t>
            </a:r>
            <a:r>
              <a:rPr lang="en-US" sz="4000" dirty="0" smtClean="0"/>
              <a:t>!</a:t>
            </a:r>
          </a:p>
          <a:p>
            <a:r>
              <a:rPr lang="en-US" sz="4000" dirty="0" err="1" smtClean="0"/>
              <a:t>Registro</a:t>
            </a:r>
            <a:r>
              <a:rPr lang="en-US" sz="4000" dirty="0" smtClean="0"/>
              <a:t>: </a:t>
            </a:r>
            <a:r>
              <a:rPr lang="en-US" sz="4000" dirty="0" smtClean="0">
                <a:hlinkClick r:id="rId3"/>
              </a:rPr>
              <a:t>https://ikognitive.co</a:t>
            </a:r>
            <a:endParaRPr lang="en-US" sz="4000" dirty="0" smtClean="0"/>
          </a:p>
          <a:p>
            <a:r>
              <a:rPr lang="en-US" sz="4000" dirty="0" smtClean="0"/>
              <a:t>Demo Shiny: </a:t>
            </a:r>
            <a:r>
              <a:rPr lang="en-US" sz="4000" dirty="0" smtClean="0">
                <a:hlinkClick r:id="rId4"/>
              </a:rPr>
              <a:t>https://ikognitive.co:3838/DemoCRM</a:t>
            </a:r>
            <a:endParaRPr lang="en-US" sz="4000" dirty="0" smtClean="0"/>
          </a:p>
          <a:p>
            <a:r>
              <a:rPr lang="en-US" sz="4000" dirty="0" smtClean="0"/>
              <a:t>Blog del </a:t>
            </a:r>
            <a:r>
              <a:rPr lang="en-US" sz="4000" dirty="0" err="1" smtClean="0"/>
              <a:t>plebiscito</a:t>
            </a:r>
            <a:r>
              <a:rPr lang="en-US" sz="4000" dirty="0" smtClean="0"/>
              <a:t> </a:t>
            </a:r>
            <a:r>
              <a:rPr lang="en-US" sz="4000" dirty="0" err="1" smtClean="0"/>
              <a:t>en</a:t>
            </a:r>
            <a:r>
              <a:rPr lang="en-US" sz="4000" dirty="0" smtClean="0"/>
              <a:t> Twitter</a:t>
            </a:r>
            <a:r>
              <a:rPr lang="en-US" sz="4000" dirty="0"/>
              <a:t>: </a:t>
            </a:r>
            <a:r>
              <a:rPr lang="en-US" sz="4000" dirty="0">
                <a:hlinkClick r:id="rId5"/>
              </a:rPr>
              <a:t>https://www.ikognitive.co/index.php/2016/09/el-plebiscito-en-twitter</a:t>
            </a:r>
            <a:r>
              <a:rPr lang="en-US" sz="4000" dirty="0" smtClean="0">
                <a:hlinkClick r:id="rId5"/>
              </a:rPr>
              <a:t>/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88711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2945" y="848211"/>
            <a:ext cx="103915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 smtClean="0"/>
              <a:t>“La </a:t>
            </a:r>
            <a:r>
              <a:rPr lang="es-ES" sz="2400" dirty="0"/>
              <a:t>calidad de los datos y el conocimiento del negocio convierte a los </a:t>
            </a:r>
            <a:r>
              <a:rPr lang="es-ES" sz="2400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datos en un activo</a:t>
            </a:r>
            <a:r>
              <a:rPr lang="es-ES" sz="2400" dirty="0"/>
              <a:t> que permite a las organizaciones diferenciarse a través de </a:t>
            </a:r>
            <a:r>
              <a:rPr lang="es-E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estrategias precisas y decisiones oportunas</a:t>
            </a:r>
            <a:r>
              <a:rPr lang="es-ES" sz="2400" dirty="0" smtClean="0"/>
              <a:t>.”</a:t>
            </a:r>
            <a:endParaRPr lang="es-ES" sz="24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91" y="2417135"/>
            <a:ext cx="7951659" cy="389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facilitador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7951659" cy="3890960"/>
          </a:xfrm>
        </p:spPr>
      </p:pic>
      <p:sp>
        <p:nvSpPr>
          <p:cNvPr id="5" name="TextBox 4"/>
          <p:cNvSpPr txBox="1"/>
          <p:nvPr/>
        </p:nvSpPr>
        <p:spPr>
          <a:xfrm>
            <a:off x="8860466" y="2065867"/>
            <a:ext cx="30692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Ingeniero</a:t>
            </a:r>
            <a:r>
              <a:rPr lang="en-US" sz="22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Industrial. </a:t>
            </a:r>
            <a:r>
              <a:rPr lang="en-US" sz="22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Uniandes</a:t>
            </a:r>
            <a:endParaRPr lang="en-US" sz="22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accent3"/>
                </a:solidFill>
              </a:rPr>
              <a:t>Mágister</a:t>
            </a:r>
            <a:r>
              <a:rPr lang="en-US" sz="2200" dirty="0" smtClean="0">
                <a:solidFill>
                  <a:schemeClr val="accent3"/>
                </a:solidFill>
              </a:rPr>
              <a:t> </a:t>
            </a:r>
            <a:r>
              <a:rPr lang="en-US" sz="2200" dirty="0" err="1" smtClean="0">
                <a:solidFill>
                  <a:schemeClr val="accent3"/>
                </a:solidFill>
              </a:rPr>
              <a:t>en</a:t>
            </a:r>
            <a:r>
              <a:rPr lang="en-US" sz="2200" dirty="0" smtClean="0">
                <a:solidFill>
                  <a:schemeClr val="accent3"/>
                </a:solidFill>
              </a:rPr>
              <a:t> </a:t>
            </a:r>
            <a:r>
              <a:rPr lang="en-US" sz="2200" dirty="0" err="1" smtClean="0">
                <a:solidFill>
                  <a:schemeClr val="accent3"/>
                </a:solidFill>
              </a:rPr>
              <a:t>Ing</a:t>
            </a:r>
            <a:r>
              <a:rPr lang="en-US" sz="2200" dirty="0" smtClean="0">
                <a:solidFill>
                  <a:schemeClr val="accent3"/>
                </a:solidFill>
              </a:rPr>
              <a:t>. Industrial: </a:t>
            </a:r>
            <a:r>
              <a:rPr lang="en-US" sz="2200" dirty="0" err="1" smtClean="0">
                <a:solidFill>
                  <a:schemeClr val="accent3"/>
                </a:solidFill>
              </a:rPr>
              <a:t>Investigación</a:t>
            </a:r>
            <a:r>
              <a:rPr lang="en-US" sz="2200" dirty="0" smtClean="0">
                <a:solidFill>
                  <a:schemeClr val="accent3"/>
                </a:solidFill>
              </a:rPr>
              <a:t> de </a:t>
            </a:r>
            <a:r>
              <a:rPr lang="en-US" sz="2200" dirty="0" err="1" smtClean="0">
                <a:solidFill>
                  <a:schemeClr val="accent3"/>
                </a:solidFill>
              </a:rPr>
              <a:t>Operaciones</a:t>
            </a:r>
            <a:r>
              <a:rPr lang="en-US" sz="2200" dirty="0" smtClean="0">
                <a:solidFill>
                  <a:schemeClr val="accent3"/>
                </a:solidFill>
              </a:rPr>
              <a:t> y </a:t>
            </a:r>
            <a:r>
              <a:rPr lang="en-US" sz="2200" dirty="0" err="1" smtClean="0">
                <a:solidFill>
                  <a:schemeClr val="accent3"/>
                </a:solidFill>
              </a:rPr>
              <a:t>Estadística</a:t>
            </a:r>
            <a:r>
              <a:rPr lang="en-US" sz="2200" dirty="0">
                <a:solidFill>
                  <a:schemeClr val="accent3"/>
                </a:solidFill>
              </a:rPr>
              <a:t>.</a:t>
            </a:r>
            <a:r>
              <a:rPr lang="en-US" sz="2200" dirty="0" smtClean="0">
                <a:solidFill>
                  <a:schemeClr val="accent3"/>
                </a:solidFill>
              </a:rPr>
              <a:t> </a:t>
            </a:r>
            <a:r>
              <a:rPr lang="en-US" sz="2200" dirty="0" err="1" smtClean="0">
                <a:solidFill>
                  <a:schemeClr val="accent3"/>
                </a:solidFill>
              </a:rPr>
              <a:t>Uniandes</a:t>
            </a:r>
            <a:endParaRPr lang="en-US" sz="2200" dirty="0" smtClean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Big Data Analyst </a:t>
            </a:r>
            <a:r>
              <a:rPr lang="en-US" sz="2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en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Salvador, </a:t>
            </a:r>
            <a:r>
              <a:rPr lang="en-US" sz="2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Brasil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Gerente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2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Ikognitive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Ikonosoft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6490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1" y="2893184"/>
            <a:ext cx="10819355" cy="206772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OFRECEMOS EL SERVICIO DE ANÁLISIS Y VISUALIZACIÓN DE DATOS PARA LA TOMA DE DECISIONES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646" y="1670159"/>
            <a:ext cx="3028950" cy="10096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33929" y="4866295"/>
            <a:ext cx="9494964" cy="49557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smtClean="0"/>
              <a:t>“Damos respuesta en tiempo real a tus preguntas de negocio”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29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conocimientos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1104" y="2065867"/>
            <a:ext cx="7501269" cy="381216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Navegador</a:t>
            </a:r>
            <a:r>
              <a:rPr lang="en-US" sz="2800" dirty="0" smtClean="0"/>
              <a:t> Web, de </a:t>
            </a:r>
            <a:r>
              <a:rPr lang="en-US" sz="2800" dirty="0" err="1" smtClean="0"/>
              <a:t>preferencia</a:t>
            </a:r>
            <a:r>
              <a:rPr lang="en-US" sz="2800" dirty="0" smtClean="0"/>
              <a:t> Google Chrome.</a:t>
            </a:r>
          </a:p>
          <a:p>
            <a:r>
              <a:rPr lang="en-US" sz="2800" dirty="0" smtClean="0"/>
              <a:t>R y </a:t>
            </a:r>
            <a:r>
              <a:rPr lang="en-US" sz="2800" dirty="0" err="1" smtClean="0"/>
              <a:t>Rstudio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Paquetes</a:t>
            </a:r>
            <a:r>
              <a:rPr lang="en-US" sz="2800" dirty="0" smtClean="0"/>
              <a:t> de R:</a:t>
            </a:r>
          </a:p>
          <a:p>
            <a:pPr lvl="1"/>
            <a:r>
              <a:rPr lang="en-US" sz="2400" dirty="0" smtClean="0"/>
              <a:t>Shiny</a:t>
            </a:r>
          </a:p>
          <a:p>
            <a:pPr lvl="1"/>
            <a:r>
              <a:rPr lang="en-US" sz="2400" dirty="0" err="1" smtClean="0"/>
              <a:t>Shinydashboard</a:t>
            </a:r>
            <a:endParaRPr lang="en-US" sz="2400" dirty="0" smtClean="0"/>
          </a:p>
          <a:p>
            <a:pPr lvl="1"/>
            <a:r>
              <a:rPr lang="en-US" sz="2400" dirty="0" err="1" smtClean="0"/>
              <a:t>Data.table</a:t>
            </a:r>
            <a:endParaRPr lang="en-US" sz="2400" dirty="0" smtClean="0"/>
          </a:p>
          <a:p>
            <a:pPr lvl="1"/>
            <a:r>
              <a:rPr lang="en-US" sz="2400" dirty="0" smtClean="0"/>
              <a:t>Plot.ly &amp; ggplot2</a:t>
            </a:r>
          </a:p>
          <a:p>
            <a:pPr lvl="1"/>
            <a:endParaRPr lang="en-US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16" y="3096537"/>
            <a:ext cx="1998920" cy="199892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961" y="3196167"/>
            <a:ext cx="1899290" cy="189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8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84" y="70884"/>
            <a:ext cx="10131425" cy="1456267"/>
          </a:xfrm>
        </p:spPr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shiny?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828" y="1527151"/>
            <a:ext cx="5684763" cy="386638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77210" y="6488668"/>
            <a:ext cx="650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Tomado</a:t>
            </a:r>
            <a:r>
              <a:rPr lang="en-US" dirty="0" smtClean="0"/>
              <a:t> de la </a:t>
            </a:r>
            <a:r>
              <a:rPr lang="en-US" dirty="0" err="1" smtClean="0"/>
              <a:t>página</a:t>
            </a:r>
            <a:r>
              <a:rPr lang="en-US" dirty="0" smtClean="0"/>
              <a:t> de Shiny de </a:t>
            </a:r>
            <a:r>
              <a:rPr lang="en-US" dirty="0" err="1" smtClean="0"/>
              <a:t>Rstudio</a:t>
            </a:r>
            <a:r>
              <a:rPr lang="en-US" dirty="0"/>
              <a:t>: http://shiny.rstudio.com/</a:t>
            </a:r>
          </a:p>
        </p:txBody>
      </p:sp>
    </p:spTree>
    <p:extLst>
      <p:ext uri="{BB962C8B-B14F-4D97-AF65-F5344CB8AC3E}">
        <p14:creationId xmlns:p14="http://schemas.microsoft.com/office/powerpoint/2010/main" val="142974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5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shiny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0839892" cy="380507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Fuente de </a:t>
            </a:r>
            <a:r>
              <a:rPr lang="en-US" sz="3200" dirty="0" err="1" smtClean="0"/>
              <a:t>ejemplos</a:t>
            </a:r>
            <a:r>
              <a:rPr lang="en-US" sz="3200" dirty="0" smtClean="0"/>
              <a:t> con </a:t>
            </a:r>
            <a:r>
              <a:rPr lang="en-US" sz="3200" dirty="0" err="1" smtClean="0"/>
              <a:t>código</a:t>
            </a:r>
            <a:r>
              <a:rPr lang="en-US" sz="3200" dirty="0"/>
              <a:t>: </a:t>
            </a: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github.com/rstudio/shiny-examples</a:t>
            </a:r>
            <a:endParaRPr lang="en-US" sz="3200" dirty="0" smtClean="0"/>
          </a:p>
          <a:p>
            <a:r>
              <a:rPr lang="en-US" sz="3200" dirty="0" smtClean="0"/>
              <a:t>shiny</a:t>
            </a:r>
            <a:r>
              <a:rPr lang="en-US" sz="3200" dirty="0"/>
              <a:t>::</a:t>
            </a:r>
            <a:r>
              <a:rPr lang="en-US" sz="3200" dirty="0" err="1"/>
              <a:t>runGitHub</a:t>
            </a:r>
            <a:r>
              <a:rPr lang="en-US" sz="3200" dirty="0"/>
              <a:t>("shiny-examples", "</a:t>
            </a:r>
            <a:r>
              <a:rPr lang="en-US" sz="3200" dirty="0" err="1"/>
              <a:t>rstudio</a:t>
            </a:r>
            <a:r>
              <a:rPr lang="en-US" sz="3200" dirty="0"/>
              <a:t>", subdir = "087-crandash", </a:t>
            </a:r>
            <a:r>
              <a:rPr lang="en-US" sz="3200" dirty="0" err="1"/>
              <a:t>launch.browser</a:t>
            </a:r>
            <a:r>
              <a:rPr lang="en-US" sz="3200" dirty="0"/>
              <a:t> = TRUE</a:t>
            </a:r>
            <a:r>
              <a:rPr lang="en-US" sz="3200" dirty="0" smtClean="0"/>
              <a:t>)</a:t>
            </a:r>
          </a:p>
          <a:p>
            <a:r>
              <a:rPr lang="en-US" sz="3200" dirty="0"/>
              <a:t>shiny::</a:t>
            </a:r>
            <a:r>
              <a:rPr lang="en-US" sz="3200" dirty="0" err="1"/>
              <a:t>runGitHub</a:t>
            </a:r>
            <a:r>
              <a:rPr lang="en-US" sz="3200" dirty="0"/>
              <a:t>("shiny-examples", "</a:t>
            </a:r>
            <a:r>
              <a:rPr lang="en-US" sz="3200" dirty="0" err="1"/>
              <a:t>rstudio</a:t>
            </a:r>
            <a:r>
              <a:rPr lang="en-US" sz="3200" dirty="0"/>
              <a:t>", subdir = "050-kmeans-example", </a:t>
            </a:r>
            <a:r>
              <a:rPr lang="en-US" sz="3200" dirty="0" err="1"/>
              <a:t>launch.browser</a:t>
            </a:r>
            <a:r>
              <a:rPr lang="en-US" sz="3200" dirty="0"/>
              <a:t> = TRUE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338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588335" y="2750288"/>
            <a:ext cx="3997842" cy="292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Creando</a:t>
            </a:r>
            <a:r>
              <a:rPr lang="en-US" dirty="0" smtClean="0"/>
              <a:t> 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endParaRPr lang="en-U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4788194" y="2028435"/>
            <a:ext cx="7403805" cy="4166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18" y="3374784"/>
            <a:ext cx="3114675" cy="14763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78" y="2415086"/>
            <a:ext cx="3486150" cy="15621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581" y="4112972"/>
            <a:ext cx="3438525" cy="16859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6116" y="4041534"/>
            <a:ext cx="3400425" cy="18288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42508" y="1623247"/>
            <a:ext cx="2530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Hay dos </a:t>
            </a:r>
            <a:r>
              <a:rPr lang="en-US" sz="2800" dirty="0" err="1" smtClean="0"/>
              <a:t>formas</a:t>
            </a:r>
            <a:r>
              <a:rPr lang="en-US" sz="2800" dirty="0" smtClean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038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127591"/>
            <a:ext cx="10131425" cy="1456267"/>
          </a:xfrm>
        </p:spPr>
        <p:txBody>
          <a:bodyPr/>
          <a:lstStyle/>
          <a:p>
            <a:r>
              <a:rPr lang="en-US" dirty="0" smtClean="0"/>
              <a:t>La base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1504" y="1699045"/>
            <a:ext cx="5672468" cy="4393411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Registro</a:t>
            </a:r>
            <a:r>
              <a:rPr lang="en-US" sz="3200" dirty="0" smtClean="0"/>
              <a:t> </a:t>
            </a:r>
            <a:r>
              <a:rPr lang="en-US" sz="3200" dirty="0" err="1" smtClean="0"/>
              <a:t>histórico</a:t>
            </a:r>
            <a:r>
              <a:rPr lang="en-US" sz="3200" dirty="0" smtClean="0"/>
              <a:t> de 14166 </a:t>
            </a:r>
            <a:r>
              <a:rPr lang="en-US" sz="3200" dirty="0" err="1" smtClean="0"/>
              <a:t>películas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99 </a:t>
            </a:r>
            <a:r>
              <a:rPr lang="en-US" sz="3200" dirty="0" err="1" smtClean="0"/>
              <a:t>países</a:t>
            </a:r>
            <a:r>
              <a:rPr lang="en-US" sz="3200" dirty="0" smtClean="0"/>
              <a:t> </a:t>
            </a:r>
            <a:r>
              <a:rPr lang="en-US" sz="3200" dirty="0" err="1" smtClean="0"/>
              <a:t>desde</a:t>
            </a:r>
            <a:r>
              <a:rPr lang="en-US" sz="3200" dirty="0" smtClean="0"/>
              <a:t> el 1999 hasta el 2016.</a:t>
            </a:r>
          </a:p>
          <a:p>
            <a:r>
              <a:rPr lang="en-US" sz="3200" dirty="0" err="1" smtClean="0"/>
              <a:t>Cada</a:t>
            </a:r>
            <a:r>
              <a:rPr lang="en-US" sz="3200" dirty="0" smtClean="0"/>
              <a:t> </a:t>
            </a:r>
            <a:r>
              <a:rPr lang="en-US" sz="3200" dirty="0" err="1" smtClean="0"/>
              <a:t>película</a:t>
            </a:r>
            <a:r>
              <a:rPr lang="en-US" sz="3200" dirty="0" smtClean="0"/>
              <a:t> </a:t>
            </a:r>
            <a:r>
              <a:rPr lang="en-US" sz="3200" dirty="0" err="1" smtClean="0"/>
              <a:t>tiene</a:t>
            </a:r>
            <a:r>
              <a:rPr lang="en-US" sz="3200" dirty="0" smtClean="0"/>
              <a:t>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calificación</a:t>
            </a:r>
            <a:r>
              <a:rPr lang="en-US" sz="3200" dirty="0" smtClean="0"/>
              <a:t> </a:t>
            </a:r>
            <a:r>
              <a:rPr lang="en-US" sz="3200" dirty="0" err="1" smtClean="0"/>
              <a:t>según</a:t>
            </a:r>
            <a:r>
              <a:rPr lang="en-US" sz="3200" dirty="0" smtClean="0"/>
              <a:t> IMDb.</a:t>
            </a:r>
          </a:p>
          <a:p>
            <a:r>
              <a:rPr lang="en-US" sz="3200" dirty="0" err="1" smtClean="0"/>
              <a:t>Existen</a:t>
            </a:r>
            <a:r>
              <a:rPr lang="en-US" sz="3200" dirty="0" smtClean="0"/>
              <a:t> </a:t>
            </a:r>
            <a:r>
              <a:rPr lang="en-US" sz="3200" dirty="0" err="1" smtClean="0"/>
              <a:t>diversas</a:t>
            </a:r>
            <a:r>
              <a:rPr lang="en-US" sz="3200" dirty="0" smtClean="0"/>
              <a:t> API’s </a:t>
            </a:r>
            <a:r>
              <a:rPr lang="en-US" sz="3200" dirty="0" err="1" smtClean="0"/>
              <a:t>tanto</a:t>
            </a:r>
            <a:r>
              <a:rPr lang="en-US" sz="3200" dirty="0" smtClean="0"/>
              <a:t> para R </a:t>
            </a:r>
            <a:r>
              <a:rPr lang="en-US" sz="3200" dirty="0" err="1" smtClean="0"/>
              <a:t>como</a:t>
            </a:r>
            <a:r>
              <a:rPr lang="en-US" sz="3200" dirty="0" smtClean="0"/>
              <a:t> Python para </a:t>
            </a:r>
            <a:r>
              <a:rPr lang="en-US" sz="3200" dirty="0" err="1" smtClean="0"/>
              <a:t>consultar</a:t>
            </a:r>
            <a:r>
              <a:rPr lang="en-US" sz="3200" dirty="0" smtClean="0"/>
              <a:t> </a:t>
            </a:r>
            <a:r>
              <a:rPr lang="en-US" sz="3200" dirty="0" err="1" smtClean="0"/>
              <a:t>dicha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información</a:t>
            </a:r>
            <a:r>
              <a:rPr lang="en-US" sz="3200" dirty="0" smtClean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81" y="2228876"/>
            <a:ext cx="5715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3222</TotalTime>
  <Words>293</Words>
  <Application>Microsoft Office PowerPoint</Application>
  <PresentationFormat>Panorámica</PresentationFormat>
  <Paragraphs>40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Celestial</vt:lpstr>
      <vt:lpstr>Presentación de PowerPoint</vt:lpstr>
      <vt:lpstr>Sobre su facilitador</vt:lpstr>
      <vt:lpstr>Presentación de PowerPoint</vt:lpstr>
      <vt:lpstr>conocimientos básicos</vt:lpstr>
      <vt:lpstr>¿qué es shiny?</vt:lpstr>
      <vt:lpstr>Presentación de PowerPoint</vt:lpstr>
      <vt:lpstr>Nuestra primera aplicación en shiny</vt:lpstr>
      <vt:lpstr>Creando la primera aplicación</vt:lpstr>
      <vt:lpstr>La base de datos</vt:lpstr>
      <vt:lpstr>Presentación de PowerPoint</vt:lpstr>
      <vt:lpstr>Las aplicaciones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CamiloE</dc:creator>
  <cp:lastModifiedBy>CamiloE</cp:lastModifiedBy>
  <cp:revision>233</cp:revision>
  <dcterms:created xsi:type="dcterms:W3CDTF">2016-08-12T14:52:28Z</dcterms:created>
  <dcterms:modified xsi:type="dcterms:W3CDTF">2016-09-29T16:37:17Z</dcterms:modified>
</cp:coreProperties>
</file>