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01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87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1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02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42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30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1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11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17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A2FD-B884-4205-B0C6-092C19516C2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53E0-531A-478C-8AA6-3590F2272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0186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Fluxograma: Conector 5"/>
          <p:cNvSpPr/>
          <p:nvPr/>
        </p:nvSpPr>
        <p:spPr>
          <a:xfrm>
            <a:off x="5289528" y="1496418"/>
            <a:ext cx="753341" cy="706437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11" name="Fluxograma: Conector 10"/>
          <p:cNvSpPr/>
          <p:nvPr/>
        </p:nvSpPr>
        <p:spPr>
          <a:xfrm>
            <a:off x="4317092" y="2385166"/>
            <a:ext cx="718121" cy="721715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2" name="Fluxograma: Conector 11"/>
          <p:cNvSpPr/>
          <p:nvPr/>
        </p:nvSpPr>
        <p:spPr>
          <a:xfrm>
            <a:off x="3224357" y="3433375"/>
            <a:ext cx="760918" cy="790605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3" name="Fluxograma: Conector 12"/>
          <p:cNvSpPr/>
          <p:nvPr/>
        </p:nvSpPr>
        <p:spPr>
          <a:xfrm>
            <a:off x="5295312" y="3367411"/>
            <a:ext cx="777586" cy="70485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4" name="Fluxograma: Conector 13"/>
          <p:cNvSpPr/>
          <p:nvPr/>
        </p:nvSpPr>
        <p:spPr>
          <a:xfrm>
            <a:off x="4145094" y="4407968"/>
            <a:ext cx="800100" cy="7239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5" name="Fluxograma: Conector 14"/>
          <p:cNvSpPr/>
          <p:nvPr/>
        </p:nvSpPr>
        <p:spPr>
          <a:xfrm>
            <a:off x="6507100" y="2597561"/>
            <a:ext cx="767808" cy="75648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</a:p>
        </p:txBody>
      </p:sp>
      <p:sp>
        <p:nvSpPr>
          <p:cNvPr id="16" name="Fluxograma: Conector 15"/>
          <p:cNvSpPr/>
          <p:nvPr/>
        </p:nvSpPr>
        <p:spPr>
          <a:xfrm>
            <a:off x="6235224" y="4310744"/>
            <a:ext cx="722168" cy="74295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7" name="Fluxograma: Conector 16"/>
          <p:cNvSpPr/>
          <p:nvPr/>
        </p:nvSpPr>
        <p:spPr>
          <a:xfrm>
            <a:off x="7110799" y="5204222"/>
            <a:ext cx="819150" cy="782697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18" name="Fluxograma: Conector 17"/>
          <p:cNvSpPr/>
          <p:nvPr/>
        </p:nvSpPr>
        <p:spPr>
          <a:xfrm>
            <a:off x="7402719" y="3505652"/>
            <a:ext cx="803399" cy="780861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cxnSp>
        <p:nvCxnSpPr>
          <p:cNvPr id="33" name="Conector de seta reta 32"/>
          <p:cNvCxnSpPr>
            <a:stCxn id="13" idx="5"/>
            <a:endCxn id="16" idx="1"/>
          </p:cNvCxnSpPr>
          <p:nvPr/>
        </p:nvCxnSpPr>
        <p:spPr>
          <a:xfrm>
            <a:off x="5959023" y="3969038"/>
            <a:ext cx="381960" cy="45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2" idx="5"/>
            <a:endCxn id="14" idx="1"/>
          </p:cNvCxnSpPr>
          <p:nvPr/>
        </p:nvCxnSpPr>
        <p:spPr>
          <a:xfrm>
            <a:off x="3873841" y="4108199"/>
            <a:ext cx="388425" cy="405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1" idx="5"/>
            <a:endCxn id="13" idx="1"/>
          </p:cNvCxnSpPr>
          <p:nvPr/>
        </p:nvCxnSpPr>
        <p:spPr>
          <a:xfrm>
            <a:off x="4930047" y="3001188"/>
            <a:ext cx="479140" cy="469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1" idx="3"/>
            <a:endCxn id="12" idx="7"/>
          </p:cNvCxnSpPr>
          <p:nvPr/>
        </p:nvCxnSpPr>
        <p:spPr>
          <a:xfrm flipH="1">
            <a:off x="3873841" y="3001188"/>
            <a:ext cx="548417" cy="547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6" idx="5"/>
            <a:endCxn id="15" idx="1"/>
          </p:cNvCxnSpPr>
          <p:nvPr/>
        </p:nvCxnSpPr>
        <p:spPr>
          <a:xfrm>
            <a:off x="5932545" y="2099400"/>
            <a:ext cx="686998" cy="60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15" idx="5"/>
            <a:endCxn id="18" idx="1"/>
          </p:cNvCxnSpPr>
          <p:nvPr/>
        </p:nvCxnSpPr>
        <p:spPr>
          <a:xfrm>
            <a:off x="7162465" y="3243265"/>
            <a:ext cx="357909" cy="376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16" idx="5"/>
            <a:endCxn id="17" idx="1"/>
          </p:cNvCxnSpPr>
          <p:nvPr/>
        </p:nvCxnSpPr>
        <p:spPr>
          <a:xfrm>
            <a:off x="6851633" y="4944891"/>
            <a:ext cx="379128" cy="373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CaixaDeTexto 105"/>
          <p:cNvSpPr txBox="1"/>
          <p:nvPr/>
        </p:nvSpPr>
        <p:spPr>
          <a:xfrm>
            <a:off x="5357248" y="348113"/>
            <a:ext cx="715650" cy="36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 1)</a:t>
            </a:r>
            <a:endParaRPr lang="pt-BR" dirty="0"/>
          </a:p>
        </p:txBody>
      </p:sp>
      <p:cxnSp>
        <p:nvCxnSpPr>
          <p:cNvPr id="117" name="Conector de seta reta 116"/>
          <p:cNvCxnSpPr>
            <a:stCxn id="6" idx="3"/>
            <a:endCxn id="11" idx="7"/>
          </p:cNvCxnSpPr>
          <p:nvPr/>
        </p:nvCxnSpPr>
        <p:spPr>
          <a:xfrm flipH="1">
            <a:off x="4930047" y="2099400"/>
            <a:ext cx="469805" cy="391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 2)</a:t>
            </a:r>
            <a:endParaRPr lang="pt-BR" dirty="0"/>
          </a:p>
        </p:txBody>
      </p:sp>
      <p:sp>
        <p:nvSpPr>
          <p:cNvPr id="5" name="Fluxograma: Conector 4"/>
          <p:cNvSpPr/>
          <p:nvPr/>
        </p:nvSpPr>
        <p:spPr>
          <a:xfrm>
            <a:off x="5482936" y="1240846"/>
            <a:ext cx="696191" cy="665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  <p:sp>
        <p:nvSpPr>
          <p:cNvPr id="8" name="Fluxograma: Conector 7"/>
          <p:cNvSpPr/>
          <p:nvPr/>
        </p:nvSpPr>
        <p:spPr>
          <a:xfrm>
            <a:off x="6553200" y="2121042"/>
            <a:ext cx="696191" cy="665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22</a:t>
            </a:r>
            <a:endParaRPr lang="pt-BR" dirty="0"/>
          </a:p>
        </p:txBody>
      </p:sp>
      <p:sp>
        <p:nvSpPr>
          <p:cNvPr id="9" name="Fluxograma: Conector 8"/>
          <p:cNvSpPr/>
          <p:nvPr/>
        </p:nvSpPr>
        <p:spPr>
          <a:xfrm>
            <a:off x="4341667" y="2121042"/>
            <a:ext cx="696191" cy="665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0" name="Fluxograma: Conector 9"/>
          <p:cNvSpPr/>
          <p:nvPr/>
        </p:nvSpPr>
        <p:spPr>
          <a:xfrm>
            <a:off x="5100203" y="3130694"/>
            <a:ext cx="696191" cy="665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11" name="Fluxograma: Conector 10"/>
          <p:cNvSpPr/>
          <p:nvPr/>
        </p:nvSpPr>
        <p:spPr>
          <a:xfrm>
            <a:off x="5857009" y="4139913"/>
            <a:ext cx="696191" cy="665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12" name="Fluxograma: Conector 11"/>
          <p:cNvSpPr/>
          <p:nvPr/>
        </p:nvSpPr>
        <p:spPr>
          <a:xfrm>
            <a:off x="4390001" y="4137776"/>
            <a:ext cx="696191" cy="665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3" name="Fluxograma: Conector 12"/>
          <p:cNvSpPr/>
          <p:nvPr/>
        </p:nvSpPr>
        <p:spPr>
          <a:xfrm>
            <a:off x="7283159" y="3253030"/>
            <a:ext cx="696191" cy="665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33</a:t>
            </a:r>
            <a:endParaRPr lang="pt-BR" dirty="0"/>
          </a:p>
        </p:txBody>
      </p:sp>
      <p:sp>
        <p:nvSpPr>
          <p:cNvPr id="14" name="Fluxograma: Conector 13"/>
          <p:cNvSpPr/>
          <p:nvPr/>
        </p:nvSpPr>
        <p:spPr>
          <a:xfrm>
            <a:off x="6799340" y="4222034"/>
            <a:ext cx="696191" cy="665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  <p:sp>
        <p:nvSpPr>
          <p:cNvPr id="15" name="Fluxograma: Conector 14"/>
          <p:cNvSpPr/>
          <p:nvPr/>
        </p:nvSpPr>
        <p:spPr>
          <a:xfrm>
            <a:off x="3530045" y="3086995"/>
            <a:ext cx="696191" cy="6650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cxnSp>
        <p:nvCxnSpPr>
          <p:cNvPr id="20" name="Conector de seta reta 19"/>
          <p:cNvCxnSpPr>
            <a:stCxn id="5" idx="5"/>
            <a:endCxn id="8" idx="1"/>
          </p:cNvCxnSpPr>
          <p:nvPr/>
        </p:nvCxnSpPr>
        <p:spPr>
          <a:xfrm>
            <a:off x="6077172" y="1808475"/>
            <a:ext cx="577983" cy="409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5" idx="3"/>
            <a:endCxn id="9" idx="7"/>
          </p:cNvCxnSpPr>
          <p:nvPr/>
        </p:nvCxnSpPr>
        <p:spPr>
          <a:xfrm flipH="1">
            <a:off x="4935903" y="1808475"/>
            <a:ext cx="648988" cy="409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9" idx="5"/>
            <a:endCxn id="10" idx="0"/>
          </p:cNvCxnSpPr>
          <p:nvPr/>
        </p:nvCxnSpPr>
        <p:spPr>
          <a:xfrm>
            <a:off x="4935903" y="2688671"/>
            <a:ext cx="512396" cy="442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0" idx="5"/>
            <a:endCxn id="11" idx="0"/>
          </p:cNvCxnSpPr>
          <p:nvPr/>
        </p:nvCxnSpPr>
        <p:spPr>
          <a:xfrm>
            <a:off x="5694439" y="3698323"/>
            <a:ext cx="510666" cy="441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0" idx="3"/>
            <a:endCxn id="12" idx="0"/>
          </p:cNvCxnSpPr>
          <p:nvPr/>
        </p:nvCxnSpPr>
        <p:spPr>
          <a:xfrm flipH="1">
            <a:off x="4738097" y="3698323"/>
            <a:ext cx="464061" cy="439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8" idx="5"/>
            <a:endCxn id="13" idx="0"/>
          </p:cNvCxnSpPr>
          <p:nvPr/>
        </p:nvCxnSpPr>
        <p:spPr>
          <a:xfrm>
            <a:off x="7147436" y="2688671"/>
            <a:ext cx="483819" cy="564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3" idx="3"/>
            <a:endCxn id="14" idx="0"/>
          </p:cNvCxnSpPr>
          <p:nvPr/>
        </p:nvCxnSpPr>
        <p:spPr>
          <a:xfrm flipH="1">
            <a:off x="7147436" y="3820659"/>
            <a:ext cx="237678" cy="40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9" idx="3"/>
            <a:endCxn id="15" idx="0"/>
          </p:cNvCxnSpPr>
          <p:nvPr/>
        </p:nvCxnSpPr>
        <p:spPr>
          <a:xfrm flipH="1">
            <a:off x="3878141" y="2688671"/>
            <a:ext cx="565481" cy="39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225" y="22901"/>
            <a:ext cx="10515600" cy="1325563"/>
          </a:xfrm>
        </p:spPr>
        <p:txBody>
          <a:bodyPr/>
          <a:lstStyle/>
          <a:p>
            <a:r>
              <a:rPr lang="pt-BR" dirty="0" smtClean="0"/>
              <a:t>EX 3)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6667934" y="1010759"/>
            <a:ext cx="706582" cy="6754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5" name="Fluxograma: Conector 4"/>
          <p:cNvSpPr/>
          <p:nvPr/>
        </p:nvSpPr>
        <p:spPr>
          <a:xfrm>
            <a:off x="5733627" y="2002876"/>
            <a:ext cx="706582" cy="6754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6" name="Fluxograma: Conector 5"/>
          <p:cNvSpPr/>
          <p:nvPr/>
        </p:nvSpPr>
        <p:spPr>
          <a:xfrm>
            <a:off x="4836105" y="2951352"/>
            <a:ext cx="706582" cy="6754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7" name="Fluxograma: Conector 6"/>
          <p:cNvSpPr/>
          <p:nvPr/>
        </p:nvSpPr>
        <p:spPr>
          <a:xfrm>
            <a:off x="6588702" y="2951352"/>
            <a:ext cx="706582" cy="6754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8" name="Fluxograma: Conector 7"/>
          <p:cNvSpPr/>
          <p:nvPr/>
        </p:nvSpPr>
        <p:spPr>
          <a:xfrm>
            <a:off x="7542285" y="3950379"/>
            <a:ext cx="706582" cy="6754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9" name="Fluxograma: Conector 8"/>
          <p:cNvSpPr/>
          <p:nvPr/>
        </p:nvSpPr>
        <p:spPr>
          <a:xfrm>
            <a:off x="3876675" y="3930106"/>
            <a:ext cx="706582" cy="6754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0" name="Fluxograma: Conector 9"/>
          <p:cNvSpPr/>
          <p:nvPr/>
        </p:nvSpPr>
        <p:spPr>
          <a:xfrm>
            <a:off x="3008167" y="4749916"/>
            <a:ext cx="706582" cy="6754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1" name="Fluxograma: Conector 10"/>
          <p:cNvSpPr/>
          <p:nvPr/>
        </p:nvSpPr>
        <p:spPr>
          <a:xfrm>
            <a:off x="2154381" y="5565025"/>
            <a:ext cx="706582" cy="6754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2" name="Fluxograma: Conector 11"/>
          <p:cNvSpPr/>
          <p:nvPr/>
        </p:nvSpPr>
        <p:spPr>
          <a:xfrm>
            <a:off x="5751368" y="3950379"/>
            <a:ext cx="706582" cy="6754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cxnSp>
        <p:nvCxnSpPr>
          <p:cNvPr id="14" name="Conector de seta reta 13"/>
          <p:cNvCxnSpPr>
            <a:stCxn id="4" idx="3"/>
            <a:endCxn id="5" idx="7"/>
          </p:cNvCxnSpPr>
          <p:nvPr/>
        </p:nvCxnSpPr>
        <p:spPr>
          <a:xfrm flipH="1">
            <a:off x="6336732" y="1587257"/>
            <a:ext cx="434679" cy="514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3"/>
            <a:endCxn id="6" idx="7"/>
          </p:cNvCxnSpPr>
          <p:nvPr/>
        </p:nvCxnSpPr>
        <p:spPr>
          <a:xfrm flipH="1">
            <a:off x="5439210" y="2579374"/>
            <a:ext cx="397894" cy="47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6" idx="3"/>
            <a:endCxn id="9" idx="7"/>
          </p:cNvCxnSpPr>
          <p:nvPr/>
        </p:nvCxnSpPr>
        <p:spPr>
          <a:xfrm flipH="1">
            <a:off x="4479780" y="3527850"/>
            <a:ext cx="459802" cy="501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3"/>
            <a:endCxn id="10" idx="7"/>
          </p:cNvCxnSpPr>
          <p:nvPr/>
        </p:nvCxnSpPr>
        <p:spPr>
          <a:xfrm flipH="1">
            <a:off x="3611272" y="4506604"/>
            <a:ext cx="368880" cy="342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0" idx="3"/>
          </p:cNvCxnSpPr>
          <p:nvPr/>
        </p:nvCxnSpPr>
        <p:spPr>
          <a:xfrm flipH="1">
            <a:off x="2757486" y="5326414"/>
            <a:ext cx="354158" cy="33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6" idx="5"/>
            <a:endCxn id="12" idx="1"/>
          </p:cNvCxnSpPr>
          <p:nvPr/>
        </p:nvCxnSpPr>
        <p:spPr>
          <a:xfrm>
            <a:off x="5439210" y="3527850"/>
            <a:ext cx="415635" cy="521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5" idx="5"/>
            <a:endCxn id="7" idx="1"/>
          </p:cNvCxnSpPr>
          <p:nvPr/>
        </p:nvCxnSpPr>
        <p:spPr>
          <a:xfrm>
            <a:off x="6336732" y="2579374"/>
            <a:ext cx="355447" cy="47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5"/>
            <a:endCxn id="8" idx="1"/>
          </p:cNvCxnSpPr>
          <p:nvPr/>
        </p:nvCxnSpPr>
        <p:spPr>
          <a:xfrm>
            <a:off x="7191807" y="3527850"/>
            <a:ext cx="453955" cy="521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inOrder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 1) 3 4 5 7 8 9 9 10 12</a:t>
            </a:r>
          </a:p>
          <a:p>
            <a:r>
              <a:rPr lang="pt-BR" dirty="0" smtClean="0"/>
              <a:t>EX 2) 0 3 6 14 15 20 22 23 33</a:t>
            </a:r>
          </a:p>
          <a:p>
            <a:r>
              <a:rPr lang="pt-BR" dirty="0" smtClean="0"/>
              <a:t>EX 3) 2 3 3 5 8 12 14 15 15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0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preOrder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3670"/>
            <a:ext cx="10515600" cy="4351338"/>
          </a:xfrm>
        </p:spPr>
        <p:txBody>
          <a:bodyPr/>
          <a:lstStyle/>
          <a:p>
            <a:r>
              <a:rPr lang="pt-BR" dirty="0" smtClean="0"/>
              <a:t>EX 1) 9 5 3 4 7 8 9 10 12</a:t>
            </a:r>
          </a:p>
          <a:p>
            <a:r>
              <a:rPr lang="pt-BR" dirty="0" smtClean="0"/>
              <a:t>EX 2) 20 3 0 14 6 15 22 33 23 </a:t>
            </a:r>
          </a:p>
          <a:p>
            <a:r>
              <a:rPr lang="pt-BR" dirty="0" smtClean="0"/>
              <a:t>EX 3) 15 12 5 3 3 2 8 14 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9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posOrdem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 1)</a:t>
            </a:r>
          </a:p>
          <a:p>
            <a:r>
              <a:rPr lang="pt-BR" dirty="0" smtClean="0"/>
              <a:t>EX 2)</a:t>
            </a:r>
          </a:p>
          <a:p>
            <a:r>
              <a:rPr lang="pt-BR" dirty="0" smtClean="0"/>
              <a:t>EX 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2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      </vt:lpstr>
      <vt:lpstr>EX 2)</vt:lpstr>
      <vt:lpstr>EX 3)</vt:lpstr>
      <vt:lpstr>inOrder</vt:lpstr>
      <vt:lpstr>preOrder</vt:lpstr>
      <vt:lpstr>posOrdem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</dc:title>
  <dc:creator>Aluno</dc:creator>
  <cp:lastModifiedBy>Aluno</cp:lastModifiedBy>
  <cp:revision>11</cp:revision>
  <dcterms:created xsi:type="dcterms:W3CDTF">2019-06-05T23:53:14Z</dcterms:created>
  <dcterms:modified xsi:type="dcterms:W3CDTF">2019-06-06T00:53:28Z</dcterms:modified>
</cp:coreProperties>
</file>