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39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7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2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2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3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2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2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1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5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DFAE-B7A3-4518-9D18-02AFF58098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4B40-D582-4677-86DC-D4F33446A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42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Exibição da arvore graficamente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1637" indent="-742950"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Montaremos as árvores graficamente a partir  das entradas de dados a seguir: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E1 = </a:t>
            </a:r>
            <a:r>
              <a:rPr lang="pt-BR" altLang="pt-BR" b="1" dirty="0" smtClean="0"/>
              <a:t>9  –  5  –  3 –  7 –  4  – 10 – 8 – 12 – 9 </a:t>
            </a:r>
          </a:p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altLang="pt-BR" b="1" dirty="0" smtClean="0"/>
          </a:p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E2 = </a:t>
            </a:r>
            <a:r>
              <a:rPr lang="pt-BR" altLang="pt-BR" b="1" dirty="0" smtClean="0"/>
              <a:t>20 – 22 – 3 – 14 – 15 – 6 – 33 – 23 – 0 </a:t>
            </a:r>
          </a:p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altLang="pt-BR" b="1" dirty="0" smtClean="0"/>
          </a:p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E3 =  </a:t>
            </a:r>
            <a:r>
              <a:rPr lang="pt-BR" altLang="pt-BR" b="1" dirty="0" smtClean="0"/>
              <a:t>15 – 12 – 5 – 14 – 15 – 3 – 3 – 2 – 8 </a:t>
            </a:r>
          </a:p>
          <a:p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0072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E1 = </a:t>
            </a:r>
            <a:r>
              <a:rPr lang="pt-BR" altLang="pt-BR" b="1" dirty="0" smtClean="0"/>
              <a:t>9  –  5  –  3 –  7 –  4  – 10 – 8 – 12 – 9 </a:t>
            </a:r>
            <a:endParaRPr lang="pt-BR" dirty="0"/>
          </a:p>
        </p:txBody>
      </p:sp>
      <p:sp>
        <p:nvSpPr>
          <p:cNvPr id="3" name="Fluxograma: Conector 2"/>
          <p:cNvSpPr/>
          <p:nvPr/>
        </p:nvSpPr>
        <p:spPr>
          <a:xfrm>
            <a:off x="7209820" y="4709287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6467273" y="2433234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4239632" y="317578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5724726" y="1690688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9" name="Fluxograma: Conector 8"/>
          <p:cNvSpPr/>
          <p:nvPr/>
        </p:nvSpPr>
        <p:spPr>
          <a:xfrm>
            <a:off x="4982179" y="2433235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p:sp>
        <p:nvSpPr>
          <p:cNvPr id="10" name="Fluxograma: Conector 9"/>
          <p:cNvSpPr/>
          <p:nvPr/>
        </p:nvSpPr>
        <p:spPr>
          <a:xfrm>
            <a:off x="5724725" y="3175780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</a:p>
        </p:txBody>
      </p:sp>
      <p:sp>
        <p:nvSpPr>
          <p:cNvPr id="11" name="Fluxograma: Conector 10"/>
          <p:cNvSpPr/>
          <p:nvPr/>
        </p:nvSpPr>
        <p:spPr>
          <a:xfrm>
            <a:off x="7209820" y="3175779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</a:p>
        </p:txBody>
      </p:sp>
      <p:cxnSp>
        <p:nvCxnSpPr>
          <p:cNvPr id="15" name="Conector de seta reta 14"/>
          <p:cNvCxnSpPr>
            <a:stCxn id="8" idx="5"/>
            <a:endCxn id="4" idx="1"/>
          </p:cNvCxnSpPr>
          <p:nvPr/>
        </p:nvCxnSpPr>
        <p:spPr>
          <a:xfrm>
            <a:off x="6358530" y="2324492"/>
            <a:ext cx="217486" cy="21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5"/>
            <a:endCxn id="11" idx="1"/>
          </p:cNvCxnSpPr>
          <p:nvPr/>
        </p:nvCxnSpPr>
        <p:spPr>
          <a:xfrm>
            <a:off x="7101077" y="3067038"/>
            <a:ext cx="217486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3"/>
            <a:endCxn id="9" idx="7"/>
          </p:cNvCxnSpPr>
          <p:nvPr/>
        </p:nvCxnSpPr>
        <p:spPr>
          <a:xfrm flipH="1">
            <a:off x="5615983" y="2324492"/>
            <a:ext cx="217486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9" idx="3"/>
            <a:endCxn id="6" idx="7"/>
          </p:cNvCxnSpPr>
          <p:nvPr/>
        </p:nvCxnSpPr>
        <p:spPr>
          <a:xfrm flipH="1">
            <a:off x="4873436" y="3067039"/>
            <a:ext cx="217486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9" idx="5"/>
            <a:endCxn id="10" idx="1"/>
          </p:cNvCxnSpPr>
          <p:nvPr/>
        </p:nvCxnSpPr>
        <p:spPr>
          <a:xfrm>
            <a:off x="5615983" y="3067039"/>
            <a:ext cx="217485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Conector 36"/>
          <p:cNvSpPr/>
          <p:nvPr/>
        </p:nvSpPr>
        <p:spPr>
          <a:xfrm>
            <a:off x="4982178" y="3949691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cxnSp>
        <p:nvCxnSpPr>
          <p:cNvPr id="41" name="Conector de seta reta 40"/>
          <p:cNvCxnSpPr>
            <a:stCxn id="6" idx="5"/>
            <a:endCxn id="37" idx="1"/>
          </p:cNvCxnSpPr>
          <p:nvPr/>
        </p:nvCxnSpPr>
        <p:spPr>
          <a:xfrm>
            <a:off x="4873436" y="3809586"/>
            <a:ext cx="217485" cy="24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xograma: Conector 41"/>
          <p:cNvSpPr/>
          <p:nvPr/>
        </p:nvSpPr>
        <p:spPr>
          <a:xfrm>
            <a:off x="6467273" y="396674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</a:p>
        </p:txBody>
      </p:sp>
      <p:cxnSp>
        <p:nvCxnSpPr>
          <p:cNvPr id="44" name="Conector de seta reta 43"/>
          <p:cNvCxnSpPr>
            <a:stCxn id="10" idx="5"/>
            <a:endCxn id="42" idx="1"/>
          </p:cNvCxnSpPr>
          <p:nvPr/>
        </p:nvCxnSpPr>
        <p:spPr>
          <a:xfrm>
            <a:off x="6358529" y="3809584"/>
            <a:ext cx="217487" cy="26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42" idx="5"/>
            <a:endCxn id="3" idx="1"/>
          </p:cNvCxnSpPr>
          <p:nvPr/>
        </p:nvCxnSpPr>
        <p:spPr>
          <a:xfrm>
            <a:off x="7101077" y="4600546"/>
            <a:ext cx="217486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-1" y="5244413"/>
            <a:ext cx="731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InOrder</a:t>
            </a:r>
            <a:r>
              <a:rPr lang="pt-BR" sz="3200" dirty="0" smtClean="0"/>
              <a:t>: </a:t>
            </a:r>
            <a:r>
              <a:rPr lang="pt-BR" sz="2800" dirty="0" smtClean="0"/>
              <a:t>3 – 4 – 5 – 7 – 8 – 9 – 9 – 10 – 12</a:t>
            </a:r>
            <a:r>
              <a:rPr lang="pt-BR" sz="32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preOrder</a:t>
            </a:r>
            <a:r>
              <a:rPr lang="pt-BR" sz="3200" dirty="0" smtClean="0"/>
              <a:t>: </a:t>
            </a:r>
            <a:r>
              <a:rPr lang="pt-BR" sz="2800" dirty="0" smtClean="0"/>
              <a:t>9 – 5 – 3 – 4 – 7 – 8 – 9 – 10 - 12</a:t>
            </a:r>
            <a:endParaRPr lang="pt-B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posOrder</a:t>
            </a:r>
            <a:r>
              <a:rPr lang="pt-BR" sz="3200" dirty="0" smtClean="0"/>
              <a:t>: </a:t>
            </a:r>
            <a:r>
              <a:rPr lang="pt-BR" sz="2800" dirty="0" smtClean="0"/>
              <a:t>4 – 3 – 9 – 8 – 7 – 5 – 12 – 10 - 9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996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37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E2 = </a:t>
            </a:r>
            <a:r>
              <a:rPr lang="pt-BR" altLang="pt-BR" b="1" dirty="0" smtClean="0"/>
              <a:t>20 – 22 – 3 – 14 – 15 – 6 – 33 – 23 – 0 </a:t>
            </a:r>
            <a:endParaRPr lang="pt-BR" altLang="pt-BR" b="1" dirty="0" smtClean="0"/>
          </a:p>
        </p:txBody>
      </p:sp>
      <p:sp>
        <p:nvSpPr>
          <p:cNvPr id="4" name="Fluxograma: Conector 3"/>
          <p:cNvSpPr/>
          <p:nvPr/>
        </p:nvSpPr>
        <p:spPr>
          <a:xfrm>
            <a:off x="7101078" y="2433234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22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5724726" y="1690688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9" name="Fluxograma: Conector 8"/>
          <p:cNvSpPr/>
          <p:nvPr/>
        </p:nvSpPr>
        <p:spPr>
          <a:xfrm>
            <a:off x="4239633" y="2433235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10" name="Fluxograma: Conector 9"/>
          <p:cNvSpPr/>
          <p:nvPr/>
        </p:nvSpPr>
        <p:spPr>
          <a:xfrm>
            <a:off x="4982179" y="3175780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</a:p>
        </p:txBody>
      </p:sp>
      <p:sp>
        <p:nvSpPr>
          <p:cNvPr id="11" name="Fluxograma: Conector 10"/>
          <p:cNvSpPr/>
          <p:nvPr/>
        </p:nvSpPr>
        <p:spPr>
          <a:xfrm>
            <a:off x="7843625" y="3175779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15" name="Conector de seta reta 14"/>
          <p:cNvCxnSpPr>
            <a:stCxn id="8" idx="5"/>
            <a:endCxn id="4" idx="1"/>
          </p:cNvCxnSpPr>
          <p:nvPr/>
        </p:nvCxnSpPr>
        <p:spPr>
          <a:xfrm>
            <a:off x="6358530" y="2324492"/>
            <a:ext cx="851291" cy="21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5"/>
            <a:endCxn id="11" idx="1"/>
          </p:cNvCxnSpPr>
          <p:nvPr/>
        </p:nvCxnSpPr>
        <p:spPr>
          <a:xfrm>
            <a:off x="7734882" y="3067038"/>
            <a:ext cx="217486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3"/>
            <a:endCxn id="9" idx="7"/>
          </p:cNvCxnSpPr>
          <p:nvPr/>
        </p:nvCxnSpPr>
        <p:spPr>
          <a:xfrm flipH="1">
            <a:off x="4873437" y="2324492"/>
            <a:ext cx="960032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9" idx="5"/>
            <a:endCxn id="10" idx="1"/>
          </p:cNvCxnSpPr>
          <p:nvPr/>
        </p:nvCxnSpPr>
        <p:spPr>
          <a:xfrm>
            <a:off x="4873437" y="3067039"/>
            <a:ext cx="217485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xograma: Conector 41"/>
          <p:cNvSpPr/>
          <p:nvPr/>
        </p:nvSpPr>
        <p:spPr>
          <a:xfrm>
            <a:off x="5724727" y="396674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</a:p>
        </p:txBody>
      </p:sp>
      <p:cxnSp>
        <p:nvCxnSpPr>
          <p:cNvPr id="44" name="Conector de seta reta 43"/>
          <p:cNvCxnSpPr>
            <a:stCxn id="10" idx="5"/>
            <a:endCxn id="42" idx="1"/>
          </p:cNvCxnSpPr>
          <p:nvPr/>
        </p:nvCxnSpPr>
        <p:spPr>
          <a:xfrm>
            <a:off x="5615983" y="3809584"/>
            <a:ext cx="217487" cy="26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Conector 21"/>
          <p:cNvSpPr/>
          <p:nvPr/>
        </p:nvSpPr>
        <p:spPr>
          <a:xfrm>
            <a:off x="4239632" y="396674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pt-BR" dirty="0" smtClean="0"/>
          </a:p>
        </p:txBody>
      </p:sp>
      <p:cxnSp>
        <p:nvCxnSpPr>
          <p:cNvPr id="40" name="Conector de seta reta 39"/>
          <p:cNvCxnSpPr>
            <a:stCxn id="10" idx="3"/>
            <a:endCxn id="22" idx="7"/>
          </p:cNvCxnSpPr>
          <p:nvPr/>
        </p:nvCxnSpPr>
        <p:spPr>
          <a:xfrm flipH="1">
            <a:off x="4873436" y="3809584"/>
            <a:ext cx="217486" cy="26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xograma: Conector 44"/>
          <p:cNvSpPr/>
          <p:nvPr/>
        </p:nvSpPr>
        <p:spPr>
          <a:xfrm>
            <a:off x="7101078" y="396674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23</a:t>
            </a:r>
          </a:p>
        </p:txBody>
      </p:sp>
      <p:cxnSp>
        <p:nvCxnSpPr>
          <p:cNvPr id="47" name="Conector de seta reta 46"/>
          <p:cNvCxnSpPr>
            <a:stCxn id="11" idx="3"/>
            <a:endCxn id="45" idx="7"/>
          </p:cNvCxnSpPr>
          <p:nvPr/>
        </p:nvCxnSpPr>
        <p:spPr>
          <a:xfrm flipH="1">
            <a:off x="7734882" y="3809583"/>
            <a:ext cx="217486" cy="265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Conector 49"/>
          <p:cNvSpPr/>
          <p:nvPr/>
        </p:nvSpPr>
        <p:spPr>
          <a:xfrm>
            <a:off x="3497084" y="3176686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  <a:endParaRPr lang="pt-BR" dirty="0" smtClean="0"/>
          </a:p>
        </p:txBody>
      </p:sp>
      <p:cxnSp>
        <p:nvCxnSpPr>
          <p:cNvPr id="54" name="Conector de seta reta 53"/>
          <p:cNvCxnSpPr>
            <a:stCxn id="9" idx="3"/>
            <a:endCxn id="50" idx="7"/>
          </p:cNvCxnSpPr>
          <p:nvPr/>
        </p:nvCxnSpPr>
        <p:spPr>
          <a:xfrm flipH="1">
            <a:off x="4130888" y="3067039"/>
            <a:ext cx="217488" cy="218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-1" y="5244413"/>
            <a:ext cx="720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InOrder</a:t>
            </a:r>
            <a:r>
              <a:rPr lang="pt-BR" sz="3200" dirty="0" smtClean="0"/>
              <a:t>: </a:t>
            </a:r>
            <a:r>
              <a:rPr lang="pt-BR" sz="2400" dirty="0" smtClean="0"/>
              <a:t>0 – 3 – 6 – 14 – 15 – 20 – 22 – 23 – 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preOrder</a:t>
            </a:r>
            <a:r>
              <a:rPr lang="pt-BR" sz="3200" dirty="0" smtClean="0"/>
              <a:t>: </a:t>
            </a:r>
            <a:r>
              <a:rPr lang="pt-BR" sz="2400" dirty="0" smtClean="0"/>
              <a:t>20 – 3 – 0 – 14 – 6 – 15 – 22 – 23 - 33</a:t>
            </a: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posOrder</a:t>
            </a:r>
            <a:r>
              <a:rPr lang="pt-BR" sz="3200" dirty="0" smtClean="0"/>
              <a:t>: </a:t>
            </a:r>
            <a:r>
              <a:rPr lang="pt-BR" sz="2400" dirty="0" smtClean="0"/>
              <a:t>0 – 6 – 15 – 14 – 3 – 23 – 33 – 22 - 20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31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42" grpId="0" animBg="1"/>
      <p:bldP spid="22" grpId="0" animBg="1"/>
      <p:bldP spid="45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4487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altLang="pt-BR" dirty="0" smtClean="0"/>
              <a:t>E3 =  </a:t>
            </a:r>
            <a:r>
              <a:rPr lang="pt-BR" altLang="pt-BR" b="1" dirty="0" smtClean="0"/>
              <a:t>15 – 12 – 5 – 14 – 15 – 3 – 3 – 2 – 8 </a:t>
            </a:r>
            <a:endParaRPr lang="pt-BR" altLang="pt-BR" b="1" dirty="0" smtClean="0"/>
          </a:p>
        </p:txBody>
      </p:sp>
      <p:sp>
        <p:nvSpPr>
          <p:cNvPr id="6" name="Fluxograma: Conector 5"/>
          <p:cNvSpPr/>
          <p:nvPr/>
        </p:nvSpPr>
        <p:spPr>
          <a:xfrm>
            <a:off x="4239632" y="317578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5724726" y="1690688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9" name="Fluxograma: Conector 8"/>
          <p:cNvSpPr/>
          <p:nvPr/>
        </p:nvSpPr>
        <p:spPr>
          <a:xfrm>
            <a:off x="4982179" y="2433235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</a:p>
        </p:txBody>
      </p:sp>
      <p:sp>
        <p:nvSpPr>
          <p:cNvPr id="10" name="Fluxograma: Conector 9"/>
          <p:cNvSpPr/>
          <p:nvPr/>
        </p:nvSpPr>
        <p:spPr>
          <a:xfrm>
            <a:off x="5724725" y="3175780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23" name="Conector de seta reta 22"/>
          <p:cNvCxnSpPr>
            <a:stCxn id="8" idx="3"/>
            <a:endCxn id="9" idx="7"/>
          </p:cNvCxnSpPr>
          <p:nvPr/>
        </p:nvCxnSpPr>
        <p:spPr>
          <a:xfrm flipH="1">
            <a:off x="5615983" y="2324492"/>
            <a:ext cx="217486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9" idx="3"/>
            <a:endCxn id="6" idx="7"/>
          </p:cNvCxnSpPr>
          <p:nvPr/>
        </p:nvCxnSpPr>
        <p:spPr>
          <a:xfrm flipH="1">
            <a:off x="4873436" y="3067039"/>
            <a:ext cx="217486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9" idx="5"/>
            <a:endCxn id="10" idx="1"/>
          </p:cNvCxnSpPr>
          <p:nvPr/>
        </p:nvCxnSpPr>
        <p:spPr>
          <a:xfrm>
            <a:off x="5615983" y="3067039"/>
            <a:ext cx="217485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xograma: Conector 41"/>
          <p:cNvSpPr/>
          <p:nvPr/>
        </p:nvSpPr>
        <p:spPr>
          <a:xfrm>
            <a:off x="6467273" y="3966742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</a:p>
        </p:txBody>
      </p:sp>
      <p:cxnSp>
        <p:nvCxnSpPr>
          <p:cNvPr id="44" name="Conector de seta reta 43"/>
          <p:cNvCxnSpPr>
            <a:stCxn id="10" idx="5"/>
            <a:endCxn id="42" idx="1"/>
          </p:cNvCxnSpPr>
          <p:nvPr/>
        </p:nvCxnSpPr>
        <p:spPr>
          <a:xfrm>
            <a:off x="6358529" y="3809584"/>
            <a:ext cx="217487" cy="26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ctor 19"/>
          <p:cNvSpPr/>
          <p:nvPr/>
        </p:nvSpPr>
        <p:spPr>
          <a:xfrm>
            <a:off x="3497083" y="3971080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cxnSp>
        <p:nvCxnSpPr>
          <p:cNvPr id="7" name="Conector de seta reta 6"/>
          <p:cNvCxnSpPr>
            <a:stCxn id="6" idx="3"/>
            <a:endCxn id="20" idx="7"/>
          </p:cNvCxnSpPr>
          <p:nvPr/>
        </p:nvCxnSpPr>
        <p:spPr>
          <a:xfrm flipH="1">
            <a:off x="4130887" y="3809586"/>
            <a:ext cx="217488" cy="27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Conector 23"/>
          <p:cNvSpPr/>
          <p:nvPr/>
        </p:nvSpPr>
        <p:spPr>
          <a:xfrm>
            <a:off x="2754536" y="4709287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cxnSp>
        <p:nvCxnSpPr>
          <p:cNvPr id="13" name="Conector de seta reta 12"/>
          <p:cNvCxnSpPr>
            <a:stCxn id="20" idx="3"/>
            <a:endCxn id="24" idx="7"/>
          </p:cNvCxnSpPr>
          <p:nvPr/>
        </p:nvCxnSpPr>
        <p:spPr>
          <a:xfrm flipH="1">
            <a:off x="3388340" y="4604884"/>
            <a:ext cx="217486" cy="21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Conector 25"/>
          <p:cNvSpPr/>
          <p:nvPr/>
        </p:nvSpPr>
        <p:spPr>
          <a:xfrm>
            <a:off x="2011989" y="5451834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27" name="Fluxograma: Conector 26"/>
          <p:cNvSpPr/>
          <p:nvPr/>
        </p:nvSpPr>
        <p:spPr>
          <a:xfrm>
            <a:off x="4981892" y="3918329"/>
            <a:ext cx="742547" cy="74254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cxnSp>
        <p:nvCxnSpPr>
          <p:cNvPr id="16" name="Conector de seta reta 15"/>
          <p:cNvCxnSpPr>
            <a:stCxn id="6" idx="5"/>
            <a:endCxn id="27" idx="1"/>
          </p:cNvCxnSpPr>
          <p:nvPr/>
        </p:nvCxnSpPr>
        <p:spPr>
          <a:xfrm>
            <a:off x="4873436" y="3809586"/>
            <a:ext cx="217199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4" idx="3"/>
            <a:endCxn id="26" idx="7"/>
          </p:cNvCxnSpPr>
          <p:nvPr/>
        </p:nvCxnSpPr>
        <p:spPr>
          <a:xfrm flipH="1">
            <a:off x="2645793" y="5343091"/>
            <a:ext cx="217486" cy="21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873436" y="5294676"/>
            <a:ext cx="7318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InOrder</a:t>
            </a:r>
            <a:r>
              <a:rPr lang="pt-BR" sz="3200" dirty="0" smtClean="0"/>
              <a:t>: </a:t>
            </a:r>
            <a:r>
              <a:rPr lang="pt-BR" sz="2800" dirty="0" smtClean="0"/>
              <a:t>2 – 3 – 3 – 5 – 8 – 12 – 14 – 15 – 15 </a:t>
            </a:r>
            <a:endParaRPr lang="pt-B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preOrder</a:t>
            </a:r>
            <a:r>
              <a:rPr lang="pt-BR" sz="3200" dirty="0" smtClean="0"/>
              <a:t>: </a:t>
            </a:r>
            <a:r>
              <a:rPr lang="pt-BR" sz="2800" dirty="0" smtClean="0"/>
              <a:t>15 – 12 – 5 – 3 – 3 – 2 – 8 – 14 –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posOrder</a:t>
            </a:r>
            <a:r>
              <a:rPr lang="pt-BR" sz="3200" dirty="0" smtClean="0"/>
              <a:t>: </a:t>
            </a:r>
            <a:r>
              <a:rPr lang="pt-BR" sz="2800" dirty="0" smtClean="0"/>
              <a:t>2 – 3 – 3 – 8 – 5 – 15 – 14 – 12 – 15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311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42" grpId="0" animBg="1"/>
      <p:bldP spid="20" grpId="0" animBg="1"/>
      <p:bldP spid="24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4540" y="26504"/>
            <a:ext cx="11122919" cy="875211"/>
          </a:xfrm>
        </p:spPr>
        <p:txBody>
          <a:bodyPr>
            <a:normAutofit fontScale="90000"/>
          </a:bodyPr>
          <a:lstStyle/>
          <a:p>
            <a:r>
              <a:rPr lang="pt-BR" dirty="0"/>
              <a:t>Á</a:t>
            </a:r>
            <a:r>
              <a:rPr lang="pt-BR" dirty="0" smtClean="0"/>
              <a:t>rvores AVL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255075"/>
            <a:ext cx="12192000" cy="477996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Árvores AVL são árvores que tem como objetivo minimizar as comparações efetuadas. Ela é muito útil pois consegue executar operações para a busca e remoção em um curto período de tempo, podendo ser utilizada em diversos campos e sendo utilizada principalmente em na implementação de conjuntos, graças a sua rápida capacidade de inserção, remoção e organização.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40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4540" y="26504"/>
            <a:ext cx="11122919" cy="875211"/>
          </a:xfrm>
        </p:spPr>
        <p:txBody>
          <a:bodyPr>
            <a:normAutofit fontScale="90000"/>
          </a:bodyPr>
          <a:lstStyle/>
          <a:p>
            <a:r>
              <a:rPr lang="pt-BR" dirty="0"/>
              <a:t>Á</a:t>
            </a:r>
            <a:r>
              <a:rPr lang="pt-BR" dirty="0" smtClean="0"/>
              <a:t>rvores AVL (rotação)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255075"/>
            <a:ext cx="12192000" cy="477996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operação de rotação é utilizada para balancear árvores, uma rotação simples é utilizada quando um nó esta desbalanceado e seu filho está no mesmo sentido da inclinação, formando uma </a:t>
            </a:r>
            <a:r>
              <a:rPr lang="pt-BR" sz="2800" smtClean="0"/>
              <a:t>linha reta.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95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Exibição da arvore graficamente</vt:lpstr>
      <vt:lpstr>Montaremos as árvores graficamente a partir  das entradas de dados a seguir:</vt:lpstr>
      <vt:lpstr>E1 = 9  –  5  –  3 –  7 –  4  – 10 – 8 – 12 – 9 </vt:lpstr>
      <vt:lpstr>E2 = 20 – 22 – 3 – 14 – 15 – 6 – 33 – 23 – 0 </vt:lpstr>
      <vt:lpstr>E3 =  15 – 12 – 5 – 14 – 15 – 3 – 3 – 2 – 8 </vt:lpstr>
      <vt:lpstr>Árvores AVL</vt:lpstr>
      <vt:lpstr>Árvores AVL (rotação)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Exibição da arvore graficamente</dc:title>
  <dc:creator>Maykol</dc:creator>
  <cp:lastModifiedBy>Maykol</cp:lastModifiedBy>
  <cp:revision>10</cp:revision>
  <dcterms:created xsi:type="dcterms:W3CDTF">2019-06-05T23:43:34Z</dcterms:created>
  <dcterms:modified xsi:type="dcterms:W3CDTF">2019-06-06T01:00:37Z</dcterms:modified>
</cp:coreProperties>
</file>