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57" r:id="rId12"/>
    <p:sldId id="258" r:id="rId13"/>
    <p:sldId id="259" r:id="rId14"/>
    <p:sldId id="260" r:id="rId15"/>
    <p:sldId id="262" r:id="rId16"/>
    <p:sldId id="261" r:id="rId17"/>
    <p:sldId id="263" r:id="rId18"/>
    <p:sldId id="264" r:id="rId19"/>
    <p:sldId id="265" r:id="rId20"/>
    <p:sldId id="266" r:id="rId21"/>
    <p:sldId id="267" r:id="rId22"/>
    <p:sldId id="268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3E64CE"/>
    <a:srgbClr val="5C4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AA802-452B-4230-9865-1B262BBA7C36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7C00B-CF3A-44B1-B920-640F61B54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66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7C00B-CF3A-44B1-B920-640F61B54D1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3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7C00B-CF3A-44B1-B920-640F61B54D1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3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3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10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57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0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56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39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5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05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2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EF9-ABE7-42A5-8B63-FB0953A7F426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4EF9-ABE7-42A5-8B63-FB0953A7F426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A908-D9E9-415F-89F9-18B3AD3EC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8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2924944"/>
            <a:ext cx="6048672" cy="1383632"/>
          </a:xfrm>
          <a:solidFill>
            <a:srgbClr val="6666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anchor="b"/>
          <a:lstStyle/>
          <a:p>
            <a:r>
              <a:rPr lang="pt-BR" sz="4000" dirty="0" smtClean="0">
                <a:solidFill>
                  <a:schemeClr val="bg1"/>
                </a:solidFill>
              </a:rPr>
              <a:t>Modularização em </a:t>
            </a:r>
            <a:r>
              <a:rPr lang="pt-BR" sz="4000" b="1" i="1" dirty="0" smtClean="0"/>
              <a:t>PHP</a:t>
            </a:r>
            <a:r>
              <a:rPr lang="pt-BR" sz="4000" i="1" dirty="0" smtClean="0"/>
              <a:t>: </a:t>
            </a:r>
            <a:r>
              <a:rPr lang="pt-BR" sz="3600" dirty="0" smtClean="0">
                <a:solidFill>
                  <a:schemeClr val="bg1"/>
                </a:solidFill>
              </a:rPr>
              <a:t>Conceitos, Funções e Exemplos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81371" y="5111102"/>
            <a:ext cx="4981258" cy="136391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Professor Especialista </a:t>
            </a:r>
          </a:p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Cristiano José Cecanho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12" y="140954"/>
            <a:ext cx="2595942" cy="1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954"/>
            <a:ext cx="6087150" cy="113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7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Linha do tempo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43286"/>
            <a:ext cx="6912768" cy="443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7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Modularidade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Manzano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2012: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“Em linhas gerais, problemas complexos exigem, para sua solução, algoritmos complexos, no entanto é possível dividir um problema grande em problemas menores (dividir para conquistar), ou seja, usar o processo de modularidade”.</a:t>
            </a:r>
            <a:endParaRPr lang="pt-BR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Módulo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Módulo é pequena parte de um programa que pode ser chamado para realizar operações de entrada, processamento e saída.</a:t>
            </a:r>
          </a:p>
          <a:p>
            <a:pPr marL="0" indent="0">
              <a:buNone/>
            </a:pPr>
            <a:endParaRPr lang="pt-BR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Já abstrair significa considerar isoladamente um ou mais elementos de um todo, separando em partes.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Características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Cada módulo possui um único ponto de entrada.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Toda unidade de programa chamadora é suspensa durante a execução do módulo chamado até que este rode completo. Exceto que este chame um novo processo isolado, paralelo, ou concorrente.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Quando é encerrado o módulo, o controle do fluxo principal continua.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Exemplo de Função em C  e PHP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soma(){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n1 = 10, n2 = 15;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n1 + n2;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37856" y="1598397"/>
            <a:ext cx="403860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HP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soma(){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 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$n2 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15;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$n1 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$n2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Tipagem</a:t>
            </a:r>
            <a:r>
              <a:rPr lang="pt-BR" dirty="0" smtClean="0">
                <a:solidFill>
                  <a:schemeClr val="bg1"/>
                </a:solidFill>
              </a:rPr>
              <a:t> em C  e PHP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Tipagem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forte.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Mais complexo.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Maior controle sobre variáveis.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Suporta Ponteiros.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Suporta números complexos.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37856" y="1598397"/>
            <a:ext cx="403860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HP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Tipagem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fraca.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Menos complexo.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Menor controle.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 suporte a Ponteiros.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 suporta números complexos.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Funções definidas pelos usuários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Definindo uma função (módulo em PHP):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($arg_1, $arg_2, /* ..., */ $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arg_n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"Exemplo de função.\n";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valor_retornado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298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Nome de uma função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Nomes de funções seguem as mesmas regras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criação de variáveis, constantes e nome de programas. 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nome de função válido começa com uma letra ou um sublinhado,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seguido por qualquer número de letras, números ou sublinhado. </a:t>
            </a: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Uma expressão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regular, seria expressado com: [a-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zA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-Z_\x7f-\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xff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][a-zA-Z0-9_\x7f-\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xff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]*.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Argumentos de uma função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Informações podem ser passadas para funções através da lista de argumentos, que é uma lista de expressões delimitados por vírgulas. </a:t>
            </a: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argumentos são avaliados da esquerda para a direita.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PHP suporta a passagem de argumentos por valor (o padrão), passagem por referência, e valores padrões de argumentos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de argumentos de tamanho variável também são suportadas.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Passando um </a:t>
            </a:r>
            <a:r>
              <a:rPr lang="pt-BR" dirty="0" err="1" smtClean="0">
                <a:solidFill>
                  <a:schemeClr val="bg1"/>
                </a:solidFill>
              </a:rPr>
              <a:t>Array</a:t>
            </a:r>
            <a:r>
              <a:rPr lang="pt-BR" dirty="0" smtClean="0">
                <a:solidFill>
                  <a:schemeClr val="bg1"/>
                </a:solidFill>
              </a:rPr>
              <a:t> para a função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takes_array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($input)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“$input[0]+$input[1] = ” . 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$input[0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]+$input[1];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516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Conteúdo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Apresentação pessoal.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Framework.</a:t>
            </a:r>
          </a:p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Visão de CRUD.</a:t>
            </a:r>
          </a:p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Apresentação do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RedBean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e Instalação.</a:t>
            </a:r>
          </a:p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agenda em PHP e MySQL (CRUD).</a:t>
            </a:r>
          </a:p>
        </p:txBody>
      </p:sp>
    </p:spTree>
    <p:extLst>
      <p:ext uri="{BB962C8B-B14F-4D97-AF65-F5344CB8AC3E}">
        <p14:creationId xmlns:p14="http://schemas.microsoft.com/office/powerpoint/2010/main" val="35202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Passando um argumento por referência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add_some_extra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(&amp;$string)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$string .= ' e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alguma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coisa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mais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Isto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é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string,';</a:t>
            </a:r>
          </a:p>
          <a:p>
            <a:pPr marL="400050" lvl="1" indent="0">
              <a:buNone/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add_some_extra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Passando um argumento por referência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add_some_extra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(&amp;$string)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$string .= ' e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alguma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coisa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mais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Isto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é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string,';</a:t>
            </a:r>
          </a:p>
          <a:p>
            <a:pPr marL="400050" lvl="1" indent="0">
              <a:buNone/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add_some_extra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Valores padrão </a:t>
            </a:r>
            <a:r>
              <a:rPr lang="pt-BR" dirty="0" smtClean="0">
                <a:solidFill>
                  <a:schemeClr val="bg1"/>
                </a:solidFill>
              </a:rPr>
              <a:t>como </a:t>
            </a:r>
            <a:r>
              <a:rPr lang="pt-BR" dirty="0">
                <a:solidFill>
                  <a:schemeClr val="bg1"/>
                </a:solidFill>
              </a:rPr>
              <a:t>argumentos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makecoffee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($type = "cappuccino")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"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Fazendo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xícara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café $type.\n";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makecoffee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makecoffee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makecoffee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("espresso");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Framework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Segundo </a:t>
            </a:r>
            <a:r>
              <a:rPr lang="pt-B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Gaea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(2018):</a:t>
            </a:r>
          </a:p>
          <a:p>
            <a:pPr marL="0" indent="0">
              <a:buNone/>
            </a:pP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“Basicamente, é um </a:t>
            </a:r>
            <a:r>
              <a:rPr lang="pt-BR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template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com diversas funções que podem ser usadas pelo desenvolvedor. Com ele, é desnecessário gastar tempo para reproduzir a mesma função em diferentes projetos</a:t>
            </a:r>
            <a:r>
              <a:rPr lang="pt-BR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.”</a:t>
            </a:r>
          </a:p>
          <a:p>
            <a:pPr marL="0" indent="0" algn="ctr">
              <a:buNone/>
            </a:pP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pt-BR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Fonte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: https://gaea.com.br/entenda-o-que-e-framework/</a:t>
            </a:r>
          </a:p>
          <a:p>
            <a:pPr marL="0" indent="0" algn="ctr">
              <a:buNone/>
            </a:pPr>
            <a:endParaRPr lang="pt-BR" sz="2400" b="1" i="1" dirty="0">
              <a:solidFill>
                <a:schemeClr val="tx1">
                  <a:lumMod val="75000"/>
                  <a:lumOff val="2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Por que utilizar Framework ao invés de módulos?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Módulos: 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São bibliotecas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classes as funções 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 operam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forma relativamente 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independente.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Controle do fluxo e importações geridas pelo programa.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Framework: 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Existe relações já embutidas de dependência entre os componentes.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Controle de fluxo e importações criadas pelo usuário é feita pelo framework.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Diminuição da ocorrência de erros.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Facilita o aprendizado.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Padroniza o fonte.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Reduz custos.</a:t>
            </a:r>
          </a:p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 outros benefícios.</a:t>
            </a:r>
            <a:endParaRPr lang="pt-B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RedBean</a:t>
            </a:r>
            <a:r>
              <a:rPr lang="pt-BR" dirty="0" smtClean="0">
                <a:solidFill>
                  <a:schemeClr val="bg1"/>
                </a:solidFill>
              </a:rPr>
              <a:t> PHP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</a:t>
            </a:r>
            <a:r>
              <a:rPr lang="pt-B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RedBean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PHP (2018)</a:t>
            </a:r>
          </a:p>
          <a:p>
            <a:pPr marL="0" indent="0" algn="ctr">
              <a:buNone/>
            </a:pPr>
            <a:endParaRPr lang="pt-BR" sz="2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pt-BR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RedBeanPHP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facilita o uso de ORM para PHP. Possui zero configuração ORM, pois a </a:t>
            </a:r>
            <a:r>
              <a:rPr lang="pt-BR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</a:t>
            </a:r>
            <a:r>
              <a:rPr lang="pt-BR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'automaticamente’ constrói sua base de dados.”</a:t>
            </a:r>
          </a:p>
          <a:p>
            <a:pPr marL="0" indent="0">
              <a:buNone/>
            </a:pPr>
            <a:endParaRPr lang="pt-B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r">
              <a:buNone/>
            </a:pPr>
            <a:r>
              <a:rPr lang="pt-BR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Fonte:</a:t>
            </a:r>
            <a:endParaRPr lang="pt-BR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t-B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Atualmente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novembro de 2018,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encontra na versão 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5.2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exige PHP 5.3 ou mais atual.</a:t>
            </a:r>
          </a:p>
          <a:p>
            <a:pPr marL="0" indent="0">
              <a:buNone/>
            </a:pPr>
            <a:endParaRPr lang="pt-B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Roda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ambientes Windows, Linux e BSD.</a:t>
            </a:r>
          </a:p>
        </p:txBody>
      </p:sp>
    </p:spTree>
    <p:extLst>
      <p:ext uri="{BB962C8B-B14F-4D97-AF65-F5344CB8AC3E}">
        <p14:creationId xmlns:p14="http://schemas.microsoft.com/office/powerpoint/2010/main" val="18668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Download e Instalação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obter a </a:t>
            </a:r>
            <a:r>
              <a:rPr lang="pt-B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</a:t>
            </a:r>
            <a:r>
              <a:rPr lang="pt-B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download pode ser feito a partir de: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http://www.redbeanphp.com/downloadredbean.php</a:t>
            </a:r>
          </a:p>
          <a:p>
            <a:pPr marL="0" indent="0">
              <a:buNone/>
            </a:pP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instalação é simples basta descompactar o arquivo no projeto em desenvolvimento</a:t>
            </a:r>
            <a:r>
              <a:rPr lang="pt-B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incluir o </a:t>
            </a:r>
            <a:r>
              <a:rPr lang="pt-B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RedBean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seu projeto basta utilizar a chamada dentro de seu fonte:</a:t>
            </a:r>
          </a:p>
        </p:txBody>
      </p:sp>
      <p:pic>
        <p:nvPicPr>
          <p:cNvPr id="4" name="Shape 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2274" y="4927520"/>
            <a:ext cx="5959400" cy="115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1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Um exemplo de uso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b="1" dirty="0"/>
              <a:t>Disponível no </a:t>
            </a:r>
            <a:r>
              <a:rPr lang="pt-BR" sz="2400" b="1" dirty="0" err="1"/>
              <a:t>GitHub</a:t>
            </a:r>
            <a:r>
              <a:rPr lang="pt-BR" sz="2400" b="1" dirty="0"/>
              <a:t>: </a:t>
            </a:r>
            <a:endParaRPr lang="pt-BR" sz="2400" b="1" dirty="0" smtClean="0"/>
          </a:p>
          <a:p>
            <a:pPr lvl="0">
              <a:spcBef>
                <a:spcPts val="0"/>
              </a:spcBef>
              <a:buNone/>
            </a:pPr>
            <a:endParaRPr lang="pt-BR" sz="2400" b="1" dirty="0"/>
          </a:p>
          <a:p>
            <a:pPr marL="0" indent="0" algn="ctr">
              <a:buNone/>
            </a:pPr>
            <a:r>
              <a:rPr lang="pt-BR" sz="2400" b="1" dirty="0"/>
              <a:t>https://github.com/cecanho/Agenda-de-Telefone-com-RedBeans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6950" y="220725"/>
            <a:ext cx="7910075" cy="641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000" b="1" dirty="0" smtClean="0"/>
              <a:t>Dúvidas?</a:t>
            </a:r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 descr="C:\Users\Cristiano\AppData\Local\Microsoft\Windows\INetCache\IE\18YHUYUZ\duvida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28559"/>
            <a:ext cx="3798590" cy="27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9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Apresentação Pessoal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Formação: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1991: Mecânica Geral – Escola SENAI, Manuel José Ferreira de Rio Claro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1995: Técnico Mecânico – ETEC Prof. Armando Bayeux da Silva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2004: Bacharel em Sistemas de Informação pela UNICLAR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2008: Adesão ao programa de mestrado na Unesp e participação do GIA (Grupo de Inteligência Artificial da Unesp de Rio Claro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2010: Especialização em Tecnologia e Educação a Distância.</a:t>
            </a:r>
          </a:p>
        </p:txBody>
      </p:sp>
    </p:spTree>
    <p:extLst>
      <p:ext uri="{BB962C8B-B14F-4D97-AF65-F5344CB8AC3E}">
        <p14:creationId xmlns:p14="http://schemas.microsoft.com/office/powerpoint/2010/main" val="14040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Apresentação Pessoal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Experiência Profissional:</a:t>
            </a:r>
          </a:p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1993: Torneiro Mecânico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1994: Técnico Mecânico na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Odontécnica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Indústria,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Comérico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LTDA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2000: Gerente de Oficina na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dontécnica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Indústria,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Comérico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LTDA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2005: Professor no curso Técnico em Informática na ETEC Prof. Armando Bayeux da Silva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2010: Professor  do ensino superior na Escola Superior de Tecnologia  e Educação de Rio Claro atuando nos cursos de Sistemas de Informação, Engenharia de Produção, Engenharia Civil e Pedagogia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Atualmente: vice coordenador do curso de Sistemas de Informação, mantenedor do sistema AVA, mantenedor do sistema de eventos  da ESRC/ASSER e professor de cursos de extensão universitária.</a:t>
            </a:r>
          </a:p>
        </p:txBody>
      </p:sp>
    </p:spTree>
    <p:extLst>
      <p:ext uri="{BB962C8B-B14F-4D97-AF65-F5344CB8AC3E}">
        <p14:creationId xmlns:p14="http://schemas.microsoft.com/office/powerpoint/2010/main" val="36517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GitHub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github.com/cecanho/PalestraAsser2018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88144"/>
            <a:ext cx="4671616" cy="39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2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GitHub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6411"/>
            <a:ext cx="8229600" cy="357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5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6699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Eventos </a:t>
            </a:r>
            <a:r>
              <a:rPr lang="pt-BR" dirty="0" err="1" smtClean="0">
                <a:solidFill>
                  <a:schemeClr val="bg1"/>
                </a:solidFill>
              </a:rPr>
              <a:t>Asser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2" y="1600200"/>
            <a:ext cx="77087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3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85775"/>
            <a:ext cx="85725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02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338138"/>
            <a:ext cx="848677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862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1038</Words>
  <Application>Microsoft Office PowerPoint</Application>
  <PresentationFormat>Apresentação na tela (4:3)</PresentationFormat>
  <Paragraphs>192</Paragraphs>
  <Slides>29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Modularização em PHP: Conceitos, Funções e Exemplos</vt:lpstr>
      <vt:lpstr>Conteúdo</vt:lpstr>
      <vt:lpstr>Apresentação Pessoal</vt:lpstr>
      <vt:lpstr>Apresentação Pessoal</vt:lpstr>
      <vt:lpstr>GitHub</vt:lpstr>
      <vt:lpstr>GitHub</vt:lpstr>
      <vt:lpstr>Eventos Asser</vt:lpstr>
      <vt:lpstr>Apresentação do PowerPoint</vt:lpstr>
      <vt:lpstr>Apresentação do PowerPoint</vt:lpstr>
      <vt:lpstr>Linha do tempo</vt:lpstr>
      <vt:lpstr>Modularidade</vt:lpstr>
      <vt:lpstr>Módulo</vt:lpstr>
      <vt:lpstr>Características</vt:lpstr>
      <vt:lpstr>Exemplo de Função em C  e PHP</vt:lpstr>
      <vt:lpstr>Tipagem em C  e PHP</vt:lpstr>
      <vt:lpstr>Funções definidas pelos usuários</vt:lpstr>
      <vt:lpstr>Nome de uma função</vt:lpstr>
      <vt:lpstr>Argumentos de uma função</vt:lpstr>
      <vt:lpstr>Passando um Array para a função</vt:lpstr>
      <vt:lpstr>Passando um argumento por referência</vt:lpstr>
      <vt:lpstr>Passando um argumento por referência</vt:lpstr>
      <vt:lpstr>Valores padrão como argumentos</vt:lpstr>
      <vt:lpstr>Framework</vt:lpstr>
      <vt:lpstr>Por que utilizar Framework ao invés de módulos?</vt:lpstr>
      <vt:lpstr>RedBean PHP</vt:lpstr>
      <vt:lpstr>Download e Instalação</vt:lpstr>
      <vt:lpstr>Um exemplo de uso</vt:lpstr>
      <vt:lpstr>Apresentação do PowerPoint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José Cecanho</dc:creator>
  <cp:lastModifiedBy>Cristiano José Cecanho</cp:lastModifiedBy>
  <cp:revision>22</cp:revision>
  <dcterms:created xsi:type="dcterms:W3CDTF">2018-10-27T13:30:44Z</dcterms:created>
  <dcterms:modified xsi:type="dcterms:W3CDTF">2018-11-09T11:45:20Z</dcterms:modified>
</cp:coreProperties>
</file>