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58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6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82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1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6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0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15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B0C9-1427-4F45-BF5A-B9BEE1CB35D4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B44F-3E97-42F9-97BC-7849FCA55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Ipsum </a:t>
            </a:r>
            <a:r>
              <a:rPr lang="pt-BR" dirty="0" err="1" smtClean="0"/>
              <a:t>Lorem</a:t>
            </a: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Ipsum </a:t>
            </a:r>
            <a:r>
              <a:rPr lang="pt-BR" dirty="0" err="1" smtClean="0"/>
              <a:t>Lorem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5486"/>
            <a:ext cx="1763688" cy="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Ipsum </a:t>
            </a:r>
            <a:r>
              <a:rPr lang="pt-BR" dirty="0" err="1" smtClean="0"/>
              <a:t>Lorem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ipsum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consectetur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adipiscing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quam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porttitor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volutpat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id,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pharetra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dolor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Duis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vitae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posuere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nisi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eu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malesuada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Morbi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sem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eros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nunc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mauris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sollicitudin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vitae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lacinia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quis, gravida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felis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In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sapien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nunc,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placerat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dignissim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pulvinar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justo</a:t>
            </a:r>
            <a:r>
              <a:rPr lang="pt-BR" sz="1600" baseline="300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endParaRPr lang="pt-BR" sz="16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aliquam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nunc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eleifend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Praesent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id sem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aliquet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feugiat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lorem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ac,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congue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mi.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facilisi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Integer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vel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mauris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tellus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facilisis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molestie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non id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augue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Nunc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pellentesque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metus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sit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amet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mattis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interdum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enim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libero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dapibus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metus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, vitae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commodo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elit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purus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ut nunc.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Maecenas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pretium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vehicula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facilisis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Aliquam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erat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volutpat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 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5486"/>
            <a:ext cx="1763688" cy="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5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Ipsum </a:t>
            </a:r>
            <a:r>
              <a:rPr lang="pt-BR" dirty="0" err="1"/>
              <a:t>Lorem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600" dirty="0" err="1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aliquam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nunc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eget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eleifend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Praesent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id sem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aliquet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feugiat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ac,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congue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mi. </a:t>
            </a:r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Nulla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facilisi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Integer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mauris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ut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tellus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facilisis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molestie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non id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augue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436096" y="321982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Entre com um texto diferente aqui</a:t>
            </a:r>
            <a:endParaRPr lang="pt-BR" dirty="0"/>
          </a:p>
        </p:txBody>
      </p:sp>
      <p:cxnSp>
        <p:nvCxnSpPr>
          <p:cNvPr id="6" name="Conector de seta reta 5"/>
          <p:cNvCxnSpPr>
            <a:endCxn id="4" idx="1"/>
          </p:cNvCxnSpPr>
          <p:nvPr/>
        </p:nvCxnSpPr>
        <p:spPr>
          <a:xfrm>
            <a:off x="2987824" y="2643758"/>
            <a:ext cx="2448272" cy="8992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5486"/>
            <a:ext cx="1763688" cy="9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9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9542"/>
            <a:ext cx="6372200" cy="358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95486"/>
            <a:ext cx="1763688" cy="9918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211640" y="340570"/>
            <a:ext cx="39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Elaborado pelo autor.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42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30208"/>
              </p:ext>
            </p:extLst>
          </p:nvPr>
        </p:nvGraphicFramePr>
        <p:xfrm>
          <a:off x="1475656" y="1419622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gridSpan="6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059832" y="4227934"/>
            <a:ext cx="390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Elaborado pelo autor.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64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187</Words>
  <Application>Microsoft Office PowerPoint</Application>
  <PresentationFormat>Apresentação na tela 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Ipsum Lorem</vt:lpstr>
      <vt:lpstr>Ipsum Lorem</vt:lpstr>
      <vt:lpstr>Ipsum Lorem</vt:lpstr>
      <vt:lpstr>Apresentação do PowerPoint</vt:lpstr>
      <vt:lpstr>Análise de 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José Cecanho</dc:creator>
  <cp:lastModifiedBy>Cristiano José Cecanho</cp:lastModifiedBy>
  <cp:revision>7</cp:revision>
  <dcterms:created xsi:type="dcterms:W3CDTF">2022-01-28T10:26:57Z</dcterms:created>
  <dcterms:modified xsi:type="dcterms:W3CDTF">2022-01-31T14:17:52Z</dcterms:modified>
</cp:coreProperties>
</file>