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F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26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78DE-1DA5-4638-A5F1-A81605909F6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3DBF-E439-4506-B832-19FC56EEE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14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78DE-1DA5-4638-A5F1-A81605909F6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3DBF-E439-4506-B832-19FC56EEE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2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78DE-1DA5-4638-A5F1-A81605909F6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3DBF-E439-4506-B832-19FC56EEE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30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78DE-1DA5-4638-A5F1-A81605909F6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3DBF-E439-4506-B832-19FC56EEE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20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78DE-1DA5-4638-A5F1-A81605909F6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3DBF-E439-4506-B832-19FC56EEE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18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78DE-1DA5-4638-A5F1-A81605909F6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3DBF-E439-4506-B832-19FC56EEE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9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78DE-1DA5-4638-A5F1-A81605909F6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3DBF-E439-4506-B832-19FC56EEE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41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78DE-1DA5-4638-A5F1-A81605909F6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3DBF-E439-4506-B832-19FC56EEE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27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78DE-1DA5-4638-A5F1-A81605909F6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3DBF-E439-4506-B832-19FC56EEE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82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78DE-1DA5-4638-A5F1-A81605909F6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3DBF-E439-4506-B832-19FC56EEE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27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78DE-1DA5-4638-A5F1-A81605909F6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3DBF-E439-4506-B832-19FC56EEE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0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678DE-1DA5-4638-A5F1-A81605909F68}" type="datetimeFigureOut">
              <a:rPr lang="pt-BR" smtClean="0"/>
              <a:t>20/01/2022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3DBF-E439-4506-B832-19FC56EEE5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33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20538"/>
            <a:ext cx="950505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Apresentação na tela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José Cecanho</dc:creator>
  <cp:lastModifiedBy>Cristiano José Cecanho</cp:lastModifiedBy>
  <cp:revision>3</cp:revision>
  <dcterms:created xsi:type="dcterms:W3CDTF">2022-01-20T11:34:38Z</dcterms:created>
  <dcterms:modified xsi:type="dcterms:W3CDTF">2022-01-20T11:58:26Z</dcterms:modified>
</cp:coreProperties>
</file>