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699-B6BA-4A33-B053-52F9E8354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346CB-084D-4F53-B972-A76BAC16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2ECC-143C-4E3C-98EA-0DD1DBB8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8E7D-3E90-46A4-AA2F-4C453D0B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B6FE-4872-44B2-82C8-C911E834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090B-0133-49F1-AF01-9339F08D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A6C1-ACDF-403F-B8FA-CCFFA2ADA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3C3C-2F5F-445C-9201-4FADD33B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ED62-0AD6-4E8B-8370-D37208CE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B4C0-FB1A-453E-BDF6-C353FC5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3333B-F770-4376-8C9F-FA70E703D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28717-5EFB-48CB-80E1-68CCF627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8D74-8274-46AC-A6A1-37095D12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7E255-30B3-4B02-B507-2CFC6ABF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DEC1-BF76-42AB-B989-F1771F6C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AA7A-8840-4879-B560-AA53C37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E407-338A-43BE-B3AC-30A5274B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D0BD-6695-4DC5-8BBC-DA44D959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10FA6-1561-4676-9443-D723AC9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F55D-B1E7-4C5C-A3B6-02E493DC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71F9-F54F-46EB-8A43-F1A7A348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23F9-0D5E-4481-B8B8-7078D6BA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3AEC-324C-4ACD-91F0-BFC2E5E8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0A00-7C26-4ECE-A732-DDAFCC0A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87BF-76DE-4285-855C-19F4E7F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0B62-39D0-4931-BEAB-4A434C46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4702-E3F8-46F8-A7C6-2B87E397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4921A-F8A6-469C-94DF-D030FA46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89D1-D8DB-4D26-99EF-8642FD08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21C4-F0B3-4C37-AECD-A4F4C4FD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754CB-D381-4EE9-B41C-16C9E7C2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3440-7638-4753-B465-F8A14E45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81AD-552F-45DE-AB85-36C85328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0DDB-7C00-4D07-B720-6E82CE0E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E88CD-EDB3-44E7-8990-4D57E2A20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B9B25-90FD-4470-8894-113D31DAD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8B7D5-123C-4D1F-A724-CF07C4E6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019BC-DE72-45EF-A758-38D94687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25D1D-AEE6-45F2-AC81-95874700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2E37-8A88-4D95-8049-7B5F4C5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D2341-85D2-49F3-8B8D-A72B3E85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6885-85D5-4358-B354-A47C1B16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98ED1-0CC1-4110-B810-D88BFA6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7E567-D8BE-4435-8624-8433B98E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A162-5CE1-40D7-9830-97D50457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D1A70-E4D4-44B2-ACED-E5A0312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72BE-D315-4A9F-9CC0-1D96F4D6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4069-1A52-4F74-B18E-3B922A57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2C6B-62C8-4FCC-8307-D967CB1A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B9E0-ECEA-4F3E-BDC7-3C854C5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E8C30-162B-4FA6-BE44-B31A70D0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CB92-8441-4139-A1D2-EEA1B16C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9C28-2030-4ACF-BDF5-17E2F6A9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2E207-A8D3-4454-A06C-AA36BE0FF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2A50-CFCA-4C97-8834-574B6115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B6CD-2458-4C79-A7E6-3A17815D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5882-6290-422D-8CF8-F1D41F89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BE9B-B309-4849-9ACB-CA020C9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529D-7C4F-4414-A16E-CA64330B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970D-F15F-43C9-BA57-12BF9DF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4A8D-DDD7-47F9-8216-25E9958F7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1425-7EA6-4411-9AFA-70C44AB034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C8B5-1374-4149-9FE6-809F0A925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D453-BE93-4015-B98C-B9344B9F4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AD89-DECB-44EA-BE4D-8AB3A7B27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CA91E7-AF21-47C6-BC3F-28D7C50E970B}"/>
              </a:ext>
            </a:extLst>
          </p:cNvPr>
          <p:cNvSpPr/>
          <p:nvPr/>
        </p:nvSpPr>
        <p:spPr>
          <a:xfrm>
            <a:off x="1450428" y="788276"/>
            <a:ext cx="1765737" cy="11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5BE19-6BF2-4FD5-833A-FB11392E9A24}"/>
              </a:ext>
            </a:extLst>
          </p:cNvPr>
          <p:cNvSpPr/>
          <p:nvPr/>
        </p:nvSpPr>
        <p:spPr>
          <a:xfrm>
            <a:off x="4493172" y="788276"/>
            <a:ext cx="1765738" cy="118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1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2024-03-25T13:44:45Z</dcterms:created>
  <dcterms:modified xsi:type="dcterms:W3CDTF">2024-03-25T13:44:50Z</dcterms:modified>
</cp:coreProperties>
</file>