
<file path=[Content_Types].xml><?xml version="1.0" encoding="utf-8"?>
<Types xmlns="http://schemas.openxmlformats.org/package/2006/content-types">
  <Default Extension="gif" ContentType="image/gi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83" r:id="rId1"/>
    <p:sldMasterId id="2147483689" r:id="rId2"/>
  </p:sldMasterIdLst>
  <p:notesMasterIdLst>
    <p:notesMasterId r:id="rId22"/>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356" r:id="rId21"/>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490"/>
    <p:restoredTop sz="94485"/>
  </p:normalViewPr>
  <p:slideViewPr>
    <p:cSldViewPr snapToGrid="0" snapToObjects="1">
      <p:cViewPr varScale="1">
        <p:scale>
          <a:sx n="108" d="100"/>
          <a:sy n="108" d="100"/>
        </p:scale>
        <p:origin x="1013" y="86"/>
      </p:cViewPr>
      <p:guideLst>
        <p:guide orient="horz" pos="1620"/>
        <p:guide pos="2880"/>
      </p:guideLst>
    </p:cSldViewPr>
  </p:slideViewPr>
  <p:notesTextViewPr>
    <p:cViewPr>
      <p:scale>
        <a:sx n="1" d="1"/>
        <a:sy n="1" d="1"/>
      </p:scale>
      <p:origin x="0" y="0"/>
    </p:cViewPr>
  </p:notesTextViewPr>
  <p:notesViewPr>
    <p:cSldViewPr snapToGrid="0" snapToObjects="1">
      <p:cViewPr varScale="1">
        <p:scale>
          <a:sx n="95" d="100"/>
          <a:sy n="95" d="100"/>
        </p:scale>
        <p:origin x="3720" y="19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662380176"/>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Shape 116"/>
          <p:cNvSpPr txBox="1">
            <a:spLocks noGrp="1"/>
          </p:cNvSpPr>
          <p:nvPr>
            <p:ph type="body" idx="1"/>
          </p:nvPr>
        </p:nvSpPr>
        <p:spPr>
          <a:xfrm>
            <a:off x="914400" y="4343400"/>
            <a:ext cx="5029199" cy="4114800"/>
          </a:xfrm>
          <a:prstGeom prst="rect">
            <a:avLst/>
          </a:prstGeom>
          <a:noFill/>
          <a:ln>
            <a:noFill/>
          </a:ln>
        </p:spPr>
        <p:txBody>
          <a:bodyPr lIns="91425" tIns="91425" rIns="91425" bIns="91425" anchor="ctr" anchorCtr="0">
            <a:noAutofit/>
          </a:bodyPr>
          <a:lstStyle/>
          <a:p>
            <a:pPr marL="0" marR="0" lvl="0" indent="0" algn="l" rtl="0">
              <a:spcBef>
                <a:spcPts val="0"/>
              </a:spcBef>
              <a:buClr>
                <a:schemeClr val="dk2"/>
              </a:buClr>
              <a:buSzPct val="25000"/>
              <a:buFont typeface="Arial"/>
              <a:buNone/>
            </a:pPr>
            <a:r>
              <a:rPr lang="en" sz="1100" b="0" i="0" u="none" strike="noStrike" cap="none" dirty="0">
                <a:solidFill>
                  <a:schemeClr val="dk2"/>
                </a:solidFill>
                <a:latin typeface="+mn-lt"/>
                <a:ea typeface="Arial"/>
                <a:cs typeface="Arial"/>
                <a:sym typeface="Arial"/>
              </a:rPr>
              <a:t>Note from Chuck.  If you are using these materials, you can remove the UM logo and replace it with your own, but please retain the CC-BY logo on the first page as well as retain the </a:t>
            </a:r>
            <a:r>
              <a:rPr lang="en-US" sz="1100" b="0" i="0" u="none" strike="noStrike" cap="none" dirty="0">
                <a:solidFill>
                  <a:schemeClr val="dk2"/>
                </a:solidFill>
                <a:latin typeface="+mn-lt"/>
                <a:ea typeface="Arial"/>
                <a:cs typeface="Arial"/>
                <a:sym typeface="Arial"/>
              </a:rPr>
              <a:t>acknowledgement </a:t>
            </a:r>
            <a:r>
              <a:rPr lang="en" sz="1100" b="0" i="0" u="none" strike="noStrike" cap="none" dirty="0">
                <a:solidFill>
                  <a:schemeClr val="dk2"/>
                </a:solidFill>
                <a:latin typeface="+mn-lt"/>
                <a:ea typeface="Arial"/>
                <a:cs typeface="Arial"/>
                <a:sym typeface="Arial"/>
              </a:rPr>
              <a:t>page</a:t>
            </a:r>
            <a:r>
              <a:rPr lang="en-US" sz="1100" b="0" i="0" u="none" strike="noStrike" cap="none" dirty="0">
                <a:solidFill>
                  <a:schemeClr val="dk2"/>
                </a:solidFill>
                <a:latin typeface="+mn-lt"/>
                <a:ea typeface="Arial"/>
                <a:cs typeface="Arial"/>
                <a:sym typeface="Arial"/>
              </a:rPr>
              <a:t>(s) at the end</a:t>
            </a:r>
            <a:r>
              <a:rPr lang="en" sz="1100" b="0" i="0" u="none" strike="noStrike" cap="none">
                <a:solidFill>
                  <a:schemeClr val="dk2"/>
                </a:solidFill>
                <a:latin typeface="+mn-lt"/>
                <a:ea typeface="Arial"/>
                <a:cs typeface="Arial"/>
                <a:sym typeface="Arial"/>
              </a:rPr>
              <a:t>.</a:t>
            </a:r>
            <a:endParaRPr lang="en" sz="1100" b="0" i="0" u="none" strike="noStrike" cap="none" dirty="0">
              <a:solidFill>
                <a:schemeClr val="dk2"/>
              </a:solidFill>
              <a:latin typeface="+mn-lt"/>
              <a:ea typeface="Arial"/>
              <a:cs typeface="Arial"/>
              <a:sym typeface="Arial"/>
            </a:endParaRPr>
          </a:p>
        </p:txBody>
      </p:sp>
      <p:sp>
        <p:nvSpPr>
          <p:cNvPr id="117" name="Shape 11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83919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Shape 208"/>
          <p:cNvSpPr txBox="1">
            <a:spLocks noGrp="1"/>
          </p:cNvSpPr>
          <p:nvPr>
            <p:ph type="body" idx="1"/>
          </p:nvPr>
        </p:nvSpPr>
        <p:spPr>
          <a:xfrm>
            <a:off x="914400" y="4343400"/>
            <a:ext cx="50291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09" name="Shape 20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543425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Shape 217"/>
          <p:cNvSpPr txBox="1">
            <a:spLocks noGrp="1"/>
          </p:cNvSpPr>
          <p:nvPr>
            <p:ph type="body" idx="1"/>
          </p:nvPr>
        </p:nvSpPr>
        <p:spPr>
          <a:xfrm>
            <a:off x="914400" y="4343400"/>
            <a:ext cx="50291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18" name="Shape 21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350698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Shape 224"/>
          <p:cNvSpPr txBox="1">
            <a:spLocks noGrp="1"/>
          </p:cNvSpPr>
          <p:nvPr>
            <p:ph type="body" idx="1"/>
          </p:nvPr>
        </p:nvSpPr>
        <p:spPr>
          <a:xfrm>
            <a:off x="914400" y="4343400"/>
            <a:ext cx="50291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25" name="Shape 22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462677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Shape 232"/>
          <p:cNvSpPr txBox="1">
            <a:spLocks noGrp="1"/>
          </p:cNvSpPr>
          <p:nvPr>
            <p:ph type="body" idx="1"/>
          </p:nvPr>
        </p:nvSpPr>
        <p:spPr>
          <a:xfrm>
            <a:off x="914400" y="4343400"/>
            <a:ext cx="50291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33" name="Shape 23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084730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Shape 240"/>
          <p:cNvSpPr txBox="1">
            <a:spLocks noGrp="1"/>
          </p:cNvSpPr>
          <p:nvPr>
            <p:ph type="body" idx="1"/>
          </p:nvPr>
        </p:nvSpPr>
        <p:spPr>
          <a:xfrm>
            <a:off x="914400" y="4343400"/>
            <a:ext cx="50291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41" name="Shape 24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940079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Shape 247"/>
          <p:cNvSpPr txBox="1">
            <a:spLocks noGrp="1"/>
          </p:cNvSpPr>
          <p:nvPr>
            <p:ph type="body" idx="1"/>
          </p:nvPr>
        </p:nvSpPr>
        <p:spPr>
          <a:xfrm>
            <a:off x="914400" y="4343400"/>
            <a:ext cx="50291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48" name="Shape 24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1971869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Shape 272"/>
          <p:cNvSpPr txBox="1">
            <a:spLocks noGrp="1"/>
          </p:cNvSpPr>
          <p:nvPr>
            <p:ph type="body" idx="1"/>
          </p:nvPr>
        </p:nvSpPr>
        <p:spPr>
          <a:xfrm>
            <a:off x="914400" y="4343400"/>
            <a:ext cx="50291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73" name="Shape 27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64861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Shape 280"/>
          <p:cNvSpPr txBox="1">
            <a:spLocks noGrp="1"/>
          </p:cNvSpPr>
          <p:nvPr>
            <p:ph type="body" idx="1"/>
          </p:nvPr>
        </p:nvSpPr>
        <p:spPr>
          <a:xfrm>
            <a:off x="914400" y="4343400"/>
            <a:ext cx="50291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81" name="Shape 28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1309542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Shape 287"/>
          <p:cNvSpPr txBox="1">
            <a:spLocks noGrp="1"/>
          </p:cNvSpPr>
          <p:nvPr>
            <p:ph type="body" idx="1"/>
          </p:nvPr>
        </p:nvSpPr>
        <p:spPr>
          <a:xfrm>
            <a:off x="914400" y="4343400"/>
            <a:ext cx="50291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88" name="Shape 2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9001671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8"/>
        <p:cNvGrpSpPr/>
        <p:nvPr/>
      </p:nvGrpSpPr>
      <p:grpSpPr>
        <a:xfrm>
          <a:off x="0" y="0"/>
          <a:ext cx="0" cy="0"/>
          <a:chOff x="0" y="0"/>
          <a:chExt cx="0" cy="0"/>
        </a:xfrm>
      </p:grpSpPr>
      <p:sp>
        <p:nvSpPr>
          <p:cNvPr id="539" name="Shape 53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40" name="Shape 54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Tree>
    <p:extLst>
      <p:ext uri="{BB962C8B-B14F-4D97-AF65-F5344CB8AC3E}">
        <p14:creationId xmlns:p14="http://schemas.microsoft.com/office/powerpoint/2010/main" val="15295385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Shape 123"/>
          <p:cNvSpPr txBox="1">
            <a:spLocks noGrp="1"/>
          </p:cNvSpPr>
          <p:nvPr>
            <p:ph type="body" idx="1"/>
          </p:nvPr>
        </p:nvSpPr>
        <p:spPr>
          <a:xfrm>
            <a:off x="914400" y="4343400"/>
            <a:ext cx="50291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24" name="Shape 12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603239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Shape 14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143" name="Shape 143"/>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 sz="2000" b="0" i="0" u="none" strike="noStrike" cap="none">
                <a:latin typeface="Merriweather Sans"/>
                <a:ea typeface="Merriweather Sans"/>
                <a:cs typeface="Merriweather Sans"/>
                <a:sym typeface="Merriweather Sans"/>
              </a:rPr>
              <a:t>We will call my approach "Personal Data Mining" – mostly focused on getting better as Python Programmers.</a:t>
            </a:r>
          </a:p>
        </p:txBody>
      </p:sp>
    </p:spTree>
    <p:extLst>
      <p:ext uri="{BB962C8B-B14F-4D97-AF65-F5344CB8AC3E}">
        <p14:creationId xmlns:p14="http://schemas.microsoft.com/office/powerpoint/2010/main" val="6487179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Shape 148"/>
          <p:cNvSpPr txBox="1">
            <a:spLocks noGrp="1"/>
          </p:cNvSpPr>
          <p:nvPr>
            <p:ph type="body" idx="1"/>
          </p:nvPr>
        </p:nvSpPr>
        <p:spPr>
          <a:xfrm>
            <a:off x="914400" y="4343400"/>
            <a:ext cx="50291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49" name="Shape 14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73703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Shape 154"/>
          <p:cNvSpPr txBox="1">
            <a:spLocks noGrp="1"/>
          </p:cNvSpPr>
          <p:nvPr>
            <p:ph type="body" idx="1"/>
          </p:nvPr>
        </p:nvSpPr>
        <p:spPr>
          <a:xfrm>
            <a:off x="914400" y="4343400"/>
            <a:ext cx="50291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55" name="Shape 15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396106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Shape 162"/>
          <p:cNvSpPr txBox="1">
            <a:spLocks noGrp="1"/>
          </p:cNvSpPr>
          <p:nvPr>
            <p:ph type="body" idx="1"/>
          </p:nvPr>
        </p:nvSpPr>
        <p:spPr>
          <a:xfrm>
            <a:off x="914400" y="4343400"/>
            <a:ext cx="50291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63" name="Shape 1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092089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Shape 185"/>
          <p:cNvSpPr txBox="1">
            <a:spLocks noGrp="1"/>
          </p:cNvSpPr>
          <p:nvPr>
            <p:ph type="body" idx="1"/>
          </p:nvPr>
        </p:nvSpPr>
        <p:spPr>
          <a:xfrm>
            <a:off x="914400" y="4343400"/>
            <a:ext cx="50291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86" name="Shape 1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07853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Shape 193"/>
          <p:cNvSpPr txBox="1">
            <a:spLocks noGrp="1"/>
          </p:cNvSpPr>
          <p:nvPr>
            <p:ph type="body" idx="1"/>
          </p:nvPr>
        </p:nvSpPr>
        <p:spPr>
          <a:xfrm>
            <a:off x="914400" y="4343400"/>
            <a:ext cx="50291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94" name="Shape 19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731596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Shape 201"/>
          <p:cNvSpPr txBox="1">
            <a:spLocks noGrp="1"/>
          </p:cNvSpPr>
          <p:nvPr>
            <p:ph type="body" idx="1"/>
          </p:nvPr>
        </p:nvSpPr>
        <p:spPr>
          <a:xfrm>
            <a:off x="914400" y="4343400"/>
            <a:ext cx="50291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02" name="Shape 20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344290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Open">
    <p:spTree>
      <p:nvGrpSpPr>
        <p:cNvPr id="1" name="Shape 38"/>
        <p:cNvGrpSpPr/>
        <p:nvPr/>
      </p:nvGrpSpPr>
      <p:grpSpPr>
        <a:xfrm>
          <a:off x="0" y="0"/>
          <a:ext cx="0" cy="0"/>
          <a:chOff x="0" y="0"/>
          <a:chExt cx="0" cy="0"/>
        </a:xfrm>
      </p:grpSpPr>
      <p:sp>
        <p:nvSpPr>
          <p:cNvPr id="39" name="Shape 39"/>
          <p:cNvSpPr txBox="1">
            <a:spLocks noGrp="1"/>
          </p:cNvSpPr>
          <p:nvPr>
            <p:ph type="title"/>
          </p:nvPr>
        </p:nvSpPr>
        <p:spPr>
          <a:xfrm>
            <a:off x="650081" y="864394"/>
            <a:ext cx="7836694" cy="1735931"/>
          </a:xfrm>
          <a:prstGeom prst="rect">
            <a:avLst/>
          </a:prstGeom>
          <a:noFill/>
          <a:ln>
            <a:noFill/>
          </a:ln>
        </p:spPr>
        <p:txBody>
          <a:bodyPr lIns="91425" tIns="91425" rIns="91425" bIns="91425" anchor="b"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257175" lvl="5" algn="ctr" rtl="0">
              <a:spcBef>
                <a:spcPts val="0"/>
              </a:spcBef>
              <a:spcAft>
                <a:spcPts val="0"/>
              </a:spcAft>
              <a:defRPr/>
            </a:lvl6pPr>
            <a:lvl7pPr marL="514350" lvl="6" algn="ctr" rtl="0">
              <a:spcBef>
                <a:spcPts val="0"/>
              </a:spcBef>
              <a:spcAft>
                <a:spcPts val="0"/>
              </a:spcAft>
              <a:defRPr/>
            </a:lvl7pPr>
            <a:lvl8pPr marL="771525" lvl="7" algn="ctr" rtl="0">
              <a:spcBef>
                <a:spcPts val="0"/>
              </a:spcBef>
              <a:spcAft>
                <a:spcPts val="0"/>
              </a:spcAft>
              <a:defRPr/>
            </a:lvl8pPr>
            <a:lvl9pPr marL="1028700" lvl="8" algn="ctr" rtl="0">
              <a:spcBef>
                <a:spcPts val="0"/>
              </a:spcBef>
              <a:spcAft>
                <a:spcPts val="0"/>
              </a:spcAft>
              <a:defRPr/>
            </a:lvl9pPr>
          </a:lstStyle>
          <a:p>
            <a:endParaRPr dirty="0"/>
          </a:p>
        </p:txBody>
      </p:sp>
      <p:sp>
        <p:nvSpPr>
          <p:cNvPr id="40" name="Shape 40"/>
          <p:cNvSpPr txBox="1">
            <a:spLocks noGrp="1"/>
          </p:cNvSpPr>
          <p:nvPr>
            <p:ph type="body" idx="1"/>
          </p:nvPr>
        </p:nvSpPr>
        <p:spPr>
          <a:xfrm>
            <a:off x="650081" y="2650331"/>
            <a:ext cx="7836694" cy="592931"/>
          </a:xfrm>
          <a:prstGeom prst="rect">
            <a:avLst/>
          </a:prstGeom>
          <a:noFill/>
          <a:ln>
            <a:noFill/>
          </a:ln>
        </p:spPr>
        <p:txBody>
          <a:bodyPr lIns="91425" tIns="91425" rIns="91425" bIns="91425" anchor="t" anchorCtr="0"/>
          <a:lstStyle>
            <a:lvl1pPr marL="192881" lvl="0" indent="-192881" algn="ctr" rtl="0">
              <a:spcBef>
                <a:spcPts val="0"/>
              </a:spcBef>
              <a:spcAft>
                <a:spcPts val="0"/>
              </a:spcAft>
              <a:defRPr/>
            </a:lvl1pPr>
            <a:lvl2pPr marL="417909" lvl="1" indent="-160734" algn="ctr" rtl="0">
              <a:spcBef>
                <a:spcPts val="0"/>
              </a:spcBef>
              <a:spcAft>
                <a:spcPts val="0"/>
              </a:spcAft>
              <a:defRPr/>
            </a:lvl2pPr>
            <a:lvl3pPr marL="642938" lvl="2" indent="-128588" algn="ctr" rtl="0">
              <a:spcBef>
                <a:spcPts val="0"/>
              </a:spcBef>
              <a:spcAft>
                <a:spcPts val="0"/>
              </a:spcAft>
              <a:defRPr/>
            </a:lvl3pPr>
            <a:lvl4pPr marL="900113" lvl="3" indent="-128588" algn="ctr" rtl="0">
              <a:spcBef>
                <a:spcPts val="0"/>
              </a:spcBef>
              <a:spcAft>
                <a:spcPts val="0"/>
              </a:spcAft>
              <a:defRPr/>
            </a:lvl4pPr>
            <a:lvl5pPr marL="1157288" lvl="4" indent="-128588" algn="ctr" rtl="0">
              <a:spcBef>
                <a:spcPts val="0"/>
              </a:spcBef>
              <a:spcAft>
                <a:spcPts val="0"/>
              </a:spcAft>
              <a:defRPr/>
            </a:lvl5pPr>
            <a:lvl6pPr marL="257175" lvl="5" algn="ctr" rtl="0">
              <a:spcBef>
                <a:spcPts val="0"/>
              </a:spcBef>
              <a:spcAft>
                <a:spcPts val="0"/>
              </a:spcAft>
              <a:defRPr/>
            </a:lvl6pPr>
            <a:lvl7pPr marL="514350" lvl="6" algn="ctr" rtl="0">
              <a:spcBef>
                <a:spcPts val="0"/>
              </a:spcBef>
              <a:spcAft>
                <a:spcPts val="0"/>
              </a:spcAft>
              <a:defRPr/>
            </a:lvl7pPr>
            <a:lvl8pPr marL="771525" lvl="7" algn="ctr" rtl="0">
              <a:spcBef>
                <a:spcPts val="0"/>
              </a:spcBef>
              <a:spcAft>
                <a:spcPts val="0"/>
              </a:spcAft>
              <a:defRPr/>
            </a:lvl8pPr>
            <a:lvl9pPr marL="1028700" lvl="8" algn="ctr" rtl="0">
              <a:spcBef>
                <a:spcPts val="0"/>
              </a:spcBef>
              <a:spcAft>
                <a:spcPts val="0"/>
              </a:spcAft>
              <a:defRPr/>
            </a:lvl9pPr>
          </a:lstStyle>
          <a:p>
            <a:endParaRPr/>
          </a:p>
        </p:txBody>
      </p:sp>
    </p:spTree>
    <p:extLst>
      <p:ext uri="{BB962C8B-B14F-4D97-AF65-F5344CB8AC3E}">
        <p14:creationId xmlns:p14="http://schemas.microsoft.com/office/powerpoint/2010/main" val="2057178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18368"/>
            <a:ext cx="8229600" cy="689722"/>
          </a:xfrm>
          <a:prstGeom prst="rect">
            <a:avLst/>
          </a:prstGeom>
        </p:spPr>
        <p:txBody>
          <a:bodyPr lIns="162553" tIns="81276" rIns="162553" bIns="81276"/>
          <a:lstStyle>
            <a:lvl1pPr>
              <a:defRPr sz="2981" b="1" i="0" cap="none">
                <a:solidFill>
                  <a:schemeClr val="bg1"/>
                </a:solidFill>
                <a:latin typeface="Gill Sans SemiBold"/>
                <a:cs typeface="Lucida Grande"/>
              </a:defRPr>
            </a:lvl1pPr>
          </a:lstStyle>
          <a:p>
            <a:r>
              <a:rPr lang="en-US"/>
              <a:t>Click to edit Master title style</a:t>
            </a:r>
            <a:endParaRPr lang="en-US" dirty="0"/>
          </a:p>
        </p:txBody>
      </p:sp>
    </p:spTree>
    <p:extLst>
      <p:ext uri="{BB962C8B-B14F-4D97-AF65-F5344CB8AC3E}">
        <p14:creationId xmlns:p14="http://schemas.microsoft.com/office/powerpoint/2010/main" val="29531439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049142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500047"/>
            <a:ext cx="3008313" cy="696593"/>
          </a:xfrm>
          <a:prstGeom prst="rect">
            <a:avLst/>
          </a:prstGeom>
        </p:spPr>
        <p:txBody>
          <a:bodyPr lIns="162553" tIns="81276" rIns="162553" bIns="81276" anchor="b"/>
          <a:lstStyle>
            <a:lvl1pPr algn="l">
              <a:defRPr sz="1800" b="0" i="0">
                <a:solidFill>
                  <a:schemeClr val="bg1"/>
                </a:solidFill>
                <a:latin typeface="Gill Sans SemiBold"/>
                <a:cs typeface="Lucida Grande"/>
              </a:defRPr>
            </a:lvl1pPr>
          </a:lstStyle>
          <a:p>
            <a:r>
              <a:rPr lang="en-US"/>
              <a:t>Click to edit Master title style</a:t>
            </a:r>
            <a:endParaRPr lang="en-US" dirty="0"/>
          </a:p>
        </p:txBody>
      </p:sp>
      <p:sp>
        <p:nvSpPr>
          <p:cNvPr id="3" name="Content Placeholder 2"/>
          <p:cNvSpPr>
            <a:spLocks noGrp="1"/>
          </p:cNvSpPr>
          <p:nvPr>
            <p:ph idx="1"/>
          </p:nvPr>
        </p:nvSpPr>
        <p:spPr>
          <a:xfrm>
            <a:off x="3575050" y="500049"/>
            <a:ext cx="5111750" cy="4214891"/>
          </a:xfrm>
          <a:prstGeom prst="rect">
            <a:avLst/>
          </a:prstGeom>
        </p:spPr>
        <p:txBody>
          <a:bodyPr/>
          <a:lstStyle>
            <a:lvl1pPr>
              <a:defRPr sz="2813" b="0" i="0">
                <a:solidFill>
                  <a:srgbClr val="FDC227"/>
                </a:solidFill>
                <a:latin typeface="Gill Sans SemiBold"/>
                <a:cs typeface="Lucida Grande"/>
              </a:defRPr>
            </a:lvl1pPr>
            <a:lvl2pPr>
              <a:defRPr sz="2813" b="0" i="1">
                <a:latin typeface="Gill Sans SemiBold"/>
                <a:cs typeface="Lucida Grande"/>
              </a:defRPr>
            </a:lvl2pPr>
            <a:lvl3pPr>
              <a:defRPr sz="2419" b="0" i="1">
                <a:latin typeface="Gill Sans SemiBold"/>
                <a:cs typeface="Lucida Grande"/>
              </a:defRPr>
            </a:lvl3pPr>
            <a:lvl4pPr>
              <a:defRPr sz="2025" b="0" i="1">
                <a:latin typeface="Gill Sans SemiBold"/>
                <a:cs typeface="Lucida Grande"/>
              </a:defRPr>
            </a:lvl4pPr>
            <a:lvl5pPr>
              <a:defRPr sz="2025" b="0" i="1">
                <a:latin typeface="Gill Sans SemiBold"/>
                <a:cs typeface="Lucida Grande"/>
              </a:defRPr>
            </a:lvl5pPr>
            <a:lvl6pPr>
              <a:defRPr sz="2025"/>
            </a:lvl6pPr>
            <a:lvl7pPr>
              <a:defRPr sz="2025"/>
            </a:lvl7pPr>
            <a:lvl8pPr>
              <a:defRPr sz="2025"/>
            </a:lvl8pPr>
            <a:lvl9pPr>
              <a:defRPr sz="202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2" y="1196643"/>
            <a:ext cx="3008313" cy="3518297"/>
          </a:xfrm>
          <a:prstGeom prst="rect">
            <a:avLst/>
          </a:prstGeom>
        </p:spPr>
        <p:txBody>
          <a:bodyPr/>
          <a:lstStyle>
            <a:lvl1pPr marL="0" indent="0">
              <a:buNone/>
              <a:defRPr sz="1406">
                <a:solidFill>
                  <a:schemeClr val="bg1"/>
                </a:solidFill>
              </a:defRPr>
            </a:lvl1pPr>
            <a:lvl2pPr marL="457180" indent="0">
              <a:buNone/>
              <a:defRPr sz="1181"/>
            </a:lvl2pPr>
            <a:lvl3pPr marL="914360" indent="0">
              <a:buNone/>
              <a:defRPr sz="1013"/>
            </a:lvl3pPr>
            <a:lvl4pPr marL="1371540" indent="0">
              <a:buNone/>
              <a:defRPr sz="900"/>
            </a:lvl4pPr>
            <a:lvl5pPr marL="1828720" indent="0">
              <a:buNone/>
              <a:defRPr sz="900"/>
            </a:lvl5pPr>
            <a:lvl6pPr marL="2285900" indent="0">
              <a:buNone/>
              <a:defRPr sz="900"/>
            </a:lvl6pPr>
            <a:lvl7pPr marL="2743080" indent="0">
              <a:buNone/>
              <a:defRPr sz="900"/>
            </a:lvl7pPr>
            <a:lvl8pPr marL="3200260" indent="0">
              <a:buNone/>
              <a:defRPr sz="900"/>
            </a:lvl8pPr>
            <a:lvl9pPr marL="3657440" indent="0">
              <a:buNone/>
              <a:defRPr sz="900"/>
            </a:lvl9pPr>
          </a:lstStyle>
          <a:p>
            <a:pPr lvl="0"/>
            <a:r>
              <a:rPr lang="en-US"/>
              <a:t>Click to edit Master text styles</a:t>
            </a:r>
          </a:p>
        </p:txBody>
      </p:sp>
    </p:spTree>
    <p:extLst>
      <p:ext uri="{BB962C8B-B14F-4D97-AF65-F5344CB8AC3E}">
        <p14:creationId xmlns:p14="http://schemas.microsoft.com/office/powerpoint/2010/main" val="2070632401"/>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a:prstGeom prst="rect">
            <a:avLst/>
          </a:prstGeom>
        </p:spPr>
        <p:txBody>
          <a:bodyPr lIns="162553" tIns="81276" rIns="162553" bIns="81276" anchor="b"/>
          <a:lstStyle>
            <a:lvl1pPr algn="l">
              <a:defRPr sz="2025" b="0">
                <a:solidFill>
                  <a:schemeClr val="bg1"/>
                </a:solidFill>
                <a:latin typeface="Gill Sans SemiBold"/>
                <a:cs typeface="Lucida Grande"/>
              </a:defRPr>
            </a:lvl1pPr>
          </a:lstStyle>
          <a:p>
            <a:r>
              <a:rPr lang="en-US"/>
              <a:t>Click to edit Master title style</a:t>
            </a:r>
            <a:endParaRPr lang="en-US" dirty="0"/>
          </a:p>
        </p:txBody>
      </p:sp>
      <p:sp>
        <p:nvSpPr>
          <p:cNvPr id="3" name="Picture Placeholder 2"/>
          <p:cNvSpPr>
            <a:spLocks noGrp="1"/>
          </p:cNvSpPr>
          <p:nvPr>
            <p:ph type="pic" idx="1"/>
          </p:nvPr>
        </p:nvSpPr>
        <p:spPr>
          <a:xfrm>
            <a:off x="1792288" y="459581"/>
            <a:ext cx="5486400" cy="3086100"/>
          </a:xfrm>
          <a:prstGeom prst="rect">
            <a:avLst/>
          </a:prstGeom>
        </p:spPr>
        <p:txBody>
          <a:bodyPr/>
          <a:lstStyle>
            <a:lvl1pPr marL="0" indent="0">
              <a:buNone/>
              <a:defRPr sz="3206"/>
            </a:lvl1pPr>
            <a:lvl2pPr marL="457180" indent="0">
              <a:buNone/>
              <a:defRPr sz="2813"/>
            </a:lvl2pPr>
            <a:lvl3pPr marL="914360" indent="0">
              <a:buNone/>
              <a:defRPr sz="2419"/>
            </a:lvl3pPr>
            <a:lvl4pPr marL="1371540" indent="0">
              <a:buNone/>
              <a:defRPr sz="2025"/>
            </a:lvl4pPr>
            <a:lvl5pPr marL="1828720" indent="0">
              <a:buNone/>
              <a:defRPr sz="2025"/>
            </a:lvl5pPr>
            <a:lvl6pPr marL="2285900" indent="0">
              <a:buNone/>
              <a:defRPr sz="2025"/>
            </a:lvl6pPr>
            <a:lvl7pPr marL="2743080" indent="0">
              <a:buNone/>
              <a:defRPr sz="2025"/>
            </a:lvl7pPr>
            <a:lvl8pPr marL="3200260" indent="0">
              <a:buNone/>
              <a:defRPr sz="2025"/>
            </a:lvl8pPr>
            <a:lvl9pPr marL="3657440" indent="0">
              <a:buNone/>
              <a:defRPr sz="2025"/>
            </a:lvl9pPr>
          </a:lstStyle>
          <a:p>
            <a:r>
              <a:rPr lang="en-US" dirty="0"/>
              <a:t>Drag picture to placeholder or click icon to add</a:t>
            </a:r>
          </a:p>
        </p:txBody>
      </p:sp>
      <p:sp>
        <p:nvSpPr>
          <p:cNvPr id="4" name="Text Placeholder 3"/>
          <p:cNvSpPr>
            <a:spLocks noGrp="1"/>
          </p:cNvSpPr>
          <p:nvPr>
            <p:ph type="body" sz="half" idx="2"/>
          </p:nvPr>
        </p:nvSpPr>
        <p:spPr>
          <a:xfrm>
            <a:off x="1792288" y="4025504"/>
            <a:ext cx="5486400" cy="603647"/>
          </a:xfrm>
          <a:prstGeom prst="rect">
            <a:avLst/>
          </a:prstGeom>
        </p:spPr>
        <p:txBody>
          <a:bodyPr/>
          <a:lstStyle>
            <a:lvl1pPr marL="0" indent="0">
              <a:buNone/>
              <a:defRPr sz="1406" b="0" i="0">
                <a:solidFill>
                  <a:schemeClr val="bg1"/>
                </a:solidFill>
                <a:latin typeface="Gill Sans SemiBold"/>
                <a:cs typeface="Lucida Grande"/>
              </a:defRPr>
            </a:lvl1pPr>
            <a:lvl2pPr marL="457180" indent="0">
              <a:buNone/>
              <a:defRPr sz="1181"/>
            </a:lvl2pPr>
            <a:lvl3pPr marL="914360" indent="0">
              <a:buNone/>
              <a:defRPr sz="1013"/>
            </a:lvl3pPr>
            <a:lvl4pPr marL="1371540" indent="0">
              <a:buNone/>
              <a:defRPr sz="900"/>
            </a:lvl4pPr>
            <a:lvl5pPr marL="1828720" indent="0">
              <a:buNone/>
              <a:defRPr sz="900"/>
            </a:lvl5pPr>
            <a:lvl6pPr marL="2285900" indent="0">
              <a:buNone/>
              <a:defRPr sz="900"/>
            </a:lvl6pPr>
            <a:lvl7pPr marL="2743080" indent="0">
              <a:buNone/>
              <a:defRPr sz="900"/>
            </a:lvl7pPr>
            <a:lvl8pPr marL="3200260" indent="0">
              <a:buNone/>
              <a:defRPr sz="900"/>
            </a:lvl8pPr>
            <a:lvl9pPr marL="3657440" indent="0">
              <a:buNone/>
              <a:defRPr sz="900"/>
            </a:lvl9pPr>
          </a:lstStyle>
          <a:p>
            <a:pPr lvl="0"/>
            <a:r>
              <a:rPr lang="en-US"/>
              <a:t>Click to edit Master text styles</a:t>
            </a:r>
          </a:p>
        </p:txBody>
      </p:sp>
    </p:spTree>
    <p:extLst>
      <p:ext uri="{BB962C8B-B14F-4D97-AF65-F5344CB8AC3E}">
        <p14:creationId xmlns:p14="http://schemas.microsoft.com/office/powerpoint/2010/main" val="2605534321"/>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Shape 204"/>
        <p:cNvGrpSpPr/>
        <p:nvPr/>
      </p:nvGrpSpPr>
      <p:grpSpPr>
        <a:xfrm>
          <a:off x="0" y="0"/>
          <a:ext cx="0" cy="0"/>
          <a:chOff x="0" y="0"/>
          <a:chExt cx="0" cy="0"/>
        </a:xfrm>
      </p:grpSpPr>
      <p:sp>
        <p:nvSpPr>
          <p:cNvPr id="205" name="Shape 205"/>
          <p:cNvSpPr txBox="1">
            <a:spLocks noGrp="1"/>
          </p:cNvSpPr>
          <p:nvPr>
            <p:ph type="title"/>
          </p:nvPr>
        </p:nvSpPr>
        <p:spPr>
          <a:xfrm>
            <a:off x="457200" y="432054"/>
            <a:ext cx="8229600" cy="768096"/>
          </a:xfrm>
          <a:prstGeom prst="rect">
            <a:avLst/>
          </a:prstGeom>
          <a:noFill/>
          <a:ln>
            <a:noFill/>
          </a:ln>
        </p:spPr>
        <p:txBody>
          <a:bodyPr lIns="91425" tIns="91425" rIns="91425" bIns="91425" anchor="t"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257175" lvl="5" algn="ctr" rtl="0">
              <a:spcBef>
                <a:spcPts val="0"/>
              </a:spcBef>
              <a:spcAft>
                <a:spcPts val="0"/>
              </a:spcAft>
              <a:defRPr/>
            </a:lvl6pPr>
            <a:lvl7pPr marL="514350" lvl="6" algn="ctr" rtl="0">
              <a:spcBef>
                <a:spcPts val="0"/>
              </a:spcBef>
              <a:spcAft>
                <a:spcPts val="0"/>
              </a:spcAft>
              <a:defRPr/>
            </a:lvl7pPr>
            <a:lvl8pPr marL="771525" lvl="7" algn="ctr" rtl="0">
              <a:spcBef>
                <a:spcPts val="0"/>
              </a:spcBef>
              <a:spcAft>
                <a:spcPts val="0"/>
              </a:spcAft>
              <a:defRPr/>
            </a:lvl8pPr>
            <a:lvl9pPr marL="1028700" lvl="8" algn="ctr" rtl="0">
              <a:spcBef>
                <a:spcPts val="0"/>
              </a:spcBef>
              <a:spcAft>
                <a:spcPts val="0"/>
              </a:spcAft>
              <a:defRPr/>
            </a:lvl9pPr>
          </a:lstStyle>
          <a:p>
            <a:endParaRPr/>
          </a:p>
        </p:txBody>
      </p:sp>
    </p:spTree>
    <p:extLst>
      <p:ext uri="{BB962C8B-B14F-4D97-AF65-F5344CB8AC3E}">
        <p14:creationId xmlns:p14="http://schemas.microsoft.com/office/powerpoint/2010/main" val="21573783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Shape 204"/>
        <p:cNvGrpSpPr/>
        <p:nvPr/>
      </p:nvGrpSpPr>
      <p:grpSpPr>
        <a:xfrm>
          <a:off x="0" y="0"/>
          <a:ext cx="0" cy="0"/>
          <a:chOff x="0" y="0"/>
          <a:chExt cx="0" cy="0"/>
        </a:xfrm>
      </p:grpSpPr>
    </p:spTree>
    <p:extLst>
      <p:ext uri="{BB962C8B-B14F-4D97-AF65-F5344CB8AC3E}">
        <p14:creationId xmlns:p14="http://schemas.microsoft.com/office/powerpoint/2010/main" val="30834899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TItle">
    <p:spTree>
      <p:nvGrpSpPr>
        <p:cNvPr id="1" name="Shape 194"/>
        <p:cNvGrpSpPr/>
        <p:nvPr/>
      </p:nvGrpSpPr>
      <p:grpSpPr>
        <a:xfrm>
          <a:off x="0" y="0"/>
          <a:ext cx="0" cy="0"/>
          <a:chOff x="0" y="0"/>
          <a:chExt cx="0" cy="0"/>
        </a:xfrm>
      </p:grpSpPr>
      <p:sp>
        <p:nvSpPr>
          <p:cNvPr id="195" name="Shape 195"/>
          <p:cNvSpPr txBox="1">
            <a:spLocks noGrp="1"/>
          </p:cNvSpPr>
          <p:nvPr>
            <p:ph type="title"/>
          </p:nvPr>
        </p:nvSpPr>
        <p:spPr>
          <a:xfrm>
            <a:off x="650081" y="468967"/>
            <a:ext cx="7836750" cy="959727"/>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257175" lvl="5" algn="ctr" rtl="0">
              <a:spcBef>
                <a:spcPts val="0"/>
              </a:spcBef>
              <a:spcAft>
                <a:spcPts val="0"/>
              </a:spcAft>
              <a:defRPr/>
            </a:lvl6pPr>
            <a:lvl7pPr marL="514350" lvl="6" algn="ctr" rtl="0">
              <a:spcBef>
                <a:spcPts val="0"/>
              </a:spcBef>
              <a:spcAft>
                <a:spcPts val="0"/>
              </a:spcAft>
              <a:defRPr/>
            </a:lvl7pPr>
            <a:lvl8pPr marL="771525" lvl="7" algn="ctr" rtl="0">
              <a:spcBef>
                <a:spcPts val="0"/>
              </a:spcBef>
              <a:spcAft>
                <a:spcPts val="0"/>
              </a:spcAft>
              <a:defRPr/>
            </a:lvl8pPr>
            <a:lvl9pPr marL="1028700" lvl="8" algn="ctr" rtl="0">
              <a:spcBef>
                <a:spcPts val="0"/>
              </a:spcBef>
              <a:spcAft>
                <a:spcPts val="0"/>
              </a:spcAft>
              <a:defRPr/>
            </a:lvl9pPr>
          </a:lstStyle>
          <a:p>
            <a:endParaRPr/>
          </a:p>
        </p:txBody>
      </p:sp>
    </p:spTree>
    <p:extLst>
      <p:ext uri="{BB962C8B-B14F-4D97-AF65-F5344CB8AC3E}">
        <p14:creationId xmlns:p14="http://schemas.microsoft.com/office/powerpoint/2010/main" val="13203314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_Blank">
    <p:spTree>
      <p:nvGrpSpPr>
        <p:cNvPr id="1" name="Shape 194"/>
        <p:cNvGrpSpPr/>
        <p:nvPr/>
      </p:nvGrpSpPr>
      <p:grpSpPr>
        <a:xfrm>
          <a:off x="0" y="0"/>
          <a:ext cx="0" cy="0"/>
          <a:chOff x="0" y="0"/>
          <a:chExt cx="0" cy="0"/>
        </a:xfrm>
      </p:grpSpPr>
    </p:spTree>
    <p:extLst>
      <p:ext uri="{BB962C8B-B14F-4D97-AF65-F5344CB8AC3E}">
        <p14:creationId xmlns:p14="http://schemas.microsoft.com/office/powerpoint/2010/main" val="245634949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Shape 155"/>
        <p:cNvGrpSpPr/>
        <p:nvPr/>
      </p:nvGrpSpPr>
      <p:grpSpPr>
        <a:xfrm>
          <a:off x="0" y="0"/>
          <a:ext cx="0" cy="0"/>
          <a:chOff x="0" y="0"/>
          <a:chExt cx="0" cy="0"/>
        </a:xfrm>
      </p:grpSpPr>
      <p:sp>
        <p:nvSpPr>
          <p:cNvPr id="156" name="Shape 156"/>
          <p:cNvSpPr txBox="1">
            <a:spLocks noGrp="1"/>
          </p:cNvSpPr>
          <p:nvPr>
            <p:ph type="title"/>
          </p:nvPr>
        </p:nvSpPr>
        <p:spPr>
          <a:xfrm>
            <a:off x="650081" y="444211"/>
            <a:ext cx="7836694" cy="984538"/>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257175" lvl="5" algn="ctr" rtl="0">
              <a:spcBef>
                <a:spcPts val="0"/>
              </a:spcBef>
              <a:spcAft>
                <a:spcPts val="0"/>
              </a:spcAft>
              <a:defRPr/>
            </a:lvl6pPr>
            <a:lvl7pPr marL="514350" lvl="6" algn="ctr" rtl="0">
              <a:spcBef>
                <a:spcPts val="0"/>
              </a:spcBef>
              <a:spcAft>
                <a:spcPts val="0"/>
              </a:spcAft>
              <a:defRPr/>
            </a:lvl7pPr>
            <a:lvl8pPr marL="771525" lvl="7" algn="ctr" rtl="0">
              <a:spcBef>
                <a:spcPts val="0"/>
              </a:spcBef>
              <a:spcAft>
                <a:spcPts val="0"/>
              </a:spcAft>
              <a:defRPr/>
            </a:lvl8pPr>
            <a:lvl9pPr marL="1028700" lvl="8" algn="ctr" rtl="0">
              <a:spcBef>
                <a:spcPts val="0"/>
              </a:spcBef>
              <a:spcAft>
                <a:spcPts val="0"/>
              </a:spcAft>
              <a:defRPr/>
            </a:lvl9pPr>
          </a:lstStyle>
          <a:p>
            <a:endParaRPr/>
          </a:p>
        </p:txBody>
      </p:sp>
    </p:spTree>
    <p:extLst>
      <p:ext uri="{BB962C8B-B14F-4D97-AF65-F5344CB8AC3E}">
        <p14:creationId xmlns:p14="http://schemas.microsoft.com/office/powerpoint/2010/main" val="318968841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3_Blank">
    <p:spTree>
      <p:nvGrpSpPr>
        <p:cNvPr id="1" name="Shape 155"/>
        <p:cNvGrpSpPr/>
        <p:nvPr/>
      </p:nvGrpSpPr>
      <p:grpSpPr>
        <a:xfrm>
          <a:off x="0" y="0"/>
          <a:ext cx="0" cy="0"/>
          <a:chOff x="0" y="0"/>
          <a:chExt cx="0" cy="0"/>
        </a:xfrm>
      </p:grpSpPr>
    </p:spTree>
    <p:extLst>
      <p:ext uri="{BB962C8B-B14F-4D97-AF65-F5344CB8AC3E}">
        <p14:creationId xmlns:p14="http://schemas.microsoft.com/office/powerpoint/2010/main" val="12325401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Shape 194"/>
        <p:cNvGrpSpPr/>
        <p:nvPr/>
      </p:nvGrpSpPr>
      <p:grpSpPr>
        <a:xfrm>
          <a:off x="0" y="0"/>
          <a:ext cx="0" cy="0"/>
          <a:chOff x="0" y="0"/>
          <a:chExt cx="0" cy="0"/>
        </a:xfrm>
      </p:grpSpPr>
      <p:sp>
        <p:nvSpPr>
          <p:cNvPr id="195" name="Shape 195"/>
          <p:cNvSpPr txBox="1">
            <a:spLocks noGrp="1"/>
          </p:cNvSpPr>
          <p:nvPr>
            <p:ph type="title"/>
          </p:nvPr>
        </p:nvSpPr>
        <p:spPr>
          <a:xfrm>
            <a:off x="650081" y="464695"/>
            <a:ext cx="7836750" cy="963999"/>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257175" lvl="5" algn="ctr" rtl="0">
              <a:spcBef>
                <a:spcPts val="0"/>
              </a:spcBef>
              <a:spcAft>
                <a:spcPts val="0"/>
              </a:spcAft>
              <a:defRPr/>
            </a:lvl6pPr>
            <a:lvl7pPr marL="514350" lvl="6" algn="ctr" rtl="0">
              <a:spcBef>
                <a:spcPts val="0"/>
              </a:spcBef>
              <a:spcAft>
                <a:spcPts val="0"/>
              </a:spcAft>
              <a:defRPr/>
            </a:lvl7pPr>
            <a:lvl8pPr marL="771525" lvl="7" algn="ctr" rtl="0">
              <a:spcBef>
                <a:spcPts val="0"/>
              </a:spcBef>
              <a:spcAft>
                <a:spcPts val="0"/>
              </a:spcAft>
              <a:defRPr/>
            </a:lvl8pPr>
            <a:lvl9pPr marL="1028700" lvl="8" algn="ctr" rtl="0">
              <a:spcBef>
                <a:spcPts val="0"/>
              </a:spcBef>
              <a:spcAft>
                <a:spcPts val="0"/>
              </a:spcAft>
              <a:defRPr/>
            </a:lvl9pPr>
          </a:lstStyle>
          <a:p>
            <a:endParaRPr/>
          </a:p>
        </p:txBody>
      </p:sp>
      <p:sp>
        <p:nvSpPr>
          <p:cNvPr id="196" name="Shape 196"/>
          <p:cNvSpPr txBox="1">
            <a:spLocks noGrp="1"/>
          </p:cNvSpPr>
          <p:nvPr>
            <p:ph type="body" idx="1"/>
          </p:nvPr>
        </p:nvSpPr>
        <p:spPr>
          <a:xfrm>
            <a:off x="650081" y="1464469"/>
            <a:ext cx="7836750" cy="3207599"/>
          </a:xfrm>
          <a:prstGeom prst="rect">
            <a:avLst/>
          </a:prstGeom>
          <a:noFill/>
          <a:ln>
            <a:noFill/>
          </a:ln>
        </p:spPr>
        <p:txBody>
          <a:bodyPr lIns="91425" tIns="91425" rIns="91425" bIns="91425" anchor="t" anchorCtr="0"/>
          <a:lstStyle>
            <a:lvl1pPr marL="400050" lvl="0" indent="-80153" algn="l" rtl="0">
              <a:spcBef>
                <a:spcPts val="1969"/>
              </a:spcBef>
              <a:spcAft>
                <a:spcPts val="0"/>
              </a:spcAft>
              <a:buClr>
                <a:schemeClr val="lt1"/>
              </a:buClr>
              <a:buFont typeface="Cabin"/>
              <a:buChar char="•"/>
              <a:defRPr sz="2800"/>
            </a:lvl1pPr>
            <a:lvl2pPr marL="564356" lvl="1" indent="-80153" algn="l" rtl="0">
              <a:spcBef>
                <a:spcPts val="1969"/>
              </a:spcBef>
              <a:spcAft>
                <a:spcPts val="0"/>
              </a:spcAft>
              <a:buClr>
                <a:schemeClr val="lt1"/>
              </a:buClr>
              <a:buFont typeface="Cabin"/>
              <a:buChar char="•"/>
              <a:defRPr/>
            </a:lvl2pPr>
            <a:lvl3pPr marL="728663" lvl="2" indent="-80153" algn="l" rtl="0">
              <a:spcBef>
                <a:spcPts val="1969"/>
              </a:spcBef>
              <a:spcAft>
                <a:spcPts val="0"/>
              </a:spcAft>
              <a:buClr>
                <a:schemeClr val="lt1"/>
              </a:buClr>
              <a:buFont typeface="Cabin"/>
              <a:buChar char="•"/>
              <a:defRPr/>
            </a:lvl3pPr>
            <a:lvl4pPr marL="900113" lvl="3" indent="-80153" algn="l" rtl="0">
              <a:spcBef>
                <a:spcPts val="1969"/>
              </a:spcBef>
              <a:spcAft>
                <a:spcPts val="0"/>
              </a:spcAft>
              <a:buClr>
                <a:schemeClr val="lt1"/>
              </a:buClr>
              <a:buFont typeface="Cabin"/>
              <a:buChar char="•"/>
              <a:defRPr/>
            </a:lvl4pPr>
            <a:lvl5pPr marL="1064419" lvl="4" indent="-80153" algn="l" rtl="0">
              <a:spcBef>
                <a:spcPts val="1969"/>
              </a:spcBef>
              <a:spcAft>
                <a:spcPts val="0"/>
              </a:spcAft>
              <a:buClr>
                <a:schemeClr val="lt1"/>
              </a:buClr>
              <a:buFont typeface="Cabin"/>
              <a:buChar char="•"/>
              <a:defRPr/>
            </a:lvl5pPr>
            <a:lvl6pPr marL="1321594" lvl="5" indent="-80153" algn="l" rtl="0">
              <a:spcBef>
                <a:spcPts val="1969"/>
              </a:spcBef>
              <a:spcAft>
                <a:spcPts val="0"/>
              </a:spcAft>
              <a:buClr>
                <a:schemeClr val="lt1"/>
              </a:buClr>
              <a:buFont typeface="Cabin"/>
              <a:buChar char="•"/>
              <a:defRPr/>
            </a:lvl6pPr>
            <a:lvl7pPr marL="1578769" lvl="6" indent="-80153" algn="l" rtl="0">
              <a:spcBef>
                <a:spcPts val="1969"/>
              </a:spcBef>
              <a:spcAft>
                <a:spcPts val="0"/>
              </a:spcAft>
              <a:buClr>
                <a:schemeClr val="lt1"/>
              </a:buClr>
              <a:buFont typeface="Cabin"/>
              <a:buChar char="•"/>
              <a:defRPr/>
            </a:lvl7pPr>
            <a:lvl8pPr marL="1835944" lvl="7" indent="-80153" algn="l" rtl="0">
              <a:spcBef>
                <a:spcPts val="1969"/>
              </a:spcBef>
              <a:spcAft>
                <a:spcPts val="0"/>
              </a:spcAft>
              <a:buClr>
                <a:schemeClr val="lt1"/>
              </a:buClr>
              <a:buFont typeface="Cabin"/>
              <a:buChar char="•"/>
              <a:defRPr/>
            </a:lvl8pPr>
            <a:lvl9pPr marL="2093119" lvl="8" indent="-80153" algn="l" rtl="0">
              <a:spcBef>
                <a:spcPts val="1969"/>
              </a:spcBef>
              <a:spcAft>
                <a:spcPts val="0"/>
              </a:spcAft>
              <a:buClr>
                <a:schemeClr val="lt1"/>
              </a:buClr>
              <a:buFont typeface="Cabin"/>
              <a:buChar char="•"/>
              <a:defRPr/>
            </a:lvl9pPr>
          </a:lstStyle>
          <a:p>
            <a:endParaRPr dirty="0"/>
          </a:p>
        </p:txBody>
      </p:sp>
    </p:spTree>
    <p:extLst>
      <p:ext uri="{BB962C8B-B14F-4D97-AF65-F5344CB8AC3E}">
        <p14:creationId xmlns:p14="http://schemas.microsoft.com/office/powerpoint/2010/main" val="25040716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3_Title Only">
    <p:spTree>
      <p:nvGrpSpPr>
        <p:cNvPr id="1" name="Shape 125"/>
        <p:cNvGrpSpPr/>
        <p:nvPr/>
      </p:nvGrpSpPr>
      <p:grpSpPr>
        <a:xfrm>
          <a:off x="0" y="0"/>
          <a:ext cx="0" cy="0"/>
          <a:chOff x="0" y="0"/>
          <a:chExt cx="0" cy="0"/>
        </a:xfrm>
      </p:grpSpPr>
      <p:sp>
        <p:nvSpPr>
          <p:cNvPr id="126" name="Shape 126"/>
          <p:cNvSpPr txBox="1">
            <a:spLocks noGrp="1"/>
          </p:cNvSpPr>
          <p:nvPr>
            <p:ph type="title"/>
          </p:nvPr>
        </p:nvSpPr>
        <p:spPr>
          <a:xfrm>
            <a:off x="650081" y="444211"/>
            <a:ext cx="7836750" cy="984482"/>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rgbClr val="000000"/>
              </a:buClr>
              <a:buFont typeface="Arial"/>
              <a:buNone/>
              <a:defRPr sz="3375" b="0" i="0" u="none" strike="noStrike" cap="none">
                <a:solidFill>
                  <a:srgbClr val="FFFC00"/>
                </a:solidFill>
                <a:latin typeface="Arial"/>
                <a:ea typeface="Arial"/>
                <a:cs typeface="Arial"/>
                <a:sym typeface="Arial"/>
              </a:defRPr>
            </a:lvl1pPr>
            <a:lvl2pPr marL="0" marR="0" lvl="1" indent="0" algn="ctr" rtl="0">
              <a:spcBef>
                <a:spcPts val="0"/>
              </a:spcBef>
              <a:spcAft>
                <a:spcPts val="0"/>
              </a:spcAft>
              <a:buNone/>
              <a:defRPr sz="1013"/>
            </a:lvl2pPr>
            <a:lvl3pPr marL="0" marR="0" lvl="2" indent="0" algn="ctr" rtl="0">
              <a:spcBef>
                <a:spcPts val="0"/>
              </a:spcBef>
              <a:spcAft>
                <a:spcPts val="0"/>
              </a:spcAft>
              <a:buNone/>
              <a:defRPr sz="1013"/>
            </a:lvl3pPr>
            <a:lvl4pPr marL="0" marR="0" lvl="3" indent="0" algn="ctr" rtl="0">
              <a:spcBef>
                <a:spcPts val="0"/>
              </a:spcBef>
              <a:spcAft>
                <a:spcPts val="0"/>
              </a:spcAft>
              <a:buNone/>
              <a:defRPr sz="1013"/>
            </a:lvl4pPr>
            <a:lvl5pPr marL="0" marR="0" lvl="4" indent="0" algn="ctr" rtl="0">
              <a:spcBef>
                <a:spcPts val="0"/>
              </a:spcBef>
              <a:spcAft>
                <a:spcPts val="0"/>
              </a:spcAft>
              <a:buNone/>
              <a:defRPr sz="1013"/>
            </a:lvl5pPr>
            <a:lvl6pPr marL="257175" marR="0" lvl="5" indent="0" algn="ctr" rtl="0">
              <a:spcBef>
                <a:spcPts val="0"/>
              </a:spcBef>
              <a:spcAft>
                <a:spcPts val="0"/>
              </a:spcAft>
              <a:buNone/>
              <a:defRPr sz="1013"/>
            </a:lvl6pPr>
            <a:lvl7pPr marL="514350" marR="0" lvl="6" indent="0" algn="ctr" rtl="0">
              <a:spcBef>
                <a:spcPts val="0"/>
              </a:spcBef>
              <a:spcAft>
                <a:spcPts val="0"/>
              </a:spcAft>
              <a:buNone/>
              <a:defRPr sz="1013"/>
            </a:lvl7pPr>
            <a:lvl8pPr marL="771525" marR="0" lvl="7" indent="0" algn="ctr" rtl="0">
              <a:spcBef>
                <a:spcPts val="0"/>
              </a:spcBef>
              <a:spcAft>
                <a:spcPts val="0"/>
              </a:spcAft>
              <a:buNone/>
              <a:defRPr sz="1013"/>
            </a:lvl8pPr>
            <a:lvl9pPr marL="1028700" marR="0" lvl="8" indent="0" algn="ctr" rtl="0">
              <a:spcBef>
                <a:spcPts val="0"/>
              </a:spcBef>
              <a:spcAft>
                <a:spcPts val="0"/>
              </a:spcAft>
              <a:buNone/>
              <a:defRPr sz="1013"/>
            </a:lvl9pPr>
          </a:lstStyle>
          <a:p>
            <a:endParaRPr dirty="0"/>
          </a:p>
        </p:txBody>
      </p:sp>
    </p:spTree>
    <p:extLst>
      <p:ext uri="{BB962C8B-B14F-4D97-AF65-F5344CB8AC3E}">
        <p14:creationId xmlns:p14="http://schemas.microsoft.com/office/powerpoint/2010/main" val="26917137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4_Blank">
    <p:spTree>
      <p:nvGrpSpPr>
        <p:cNvPr id="1" name="Shape 125"/>
        <p:cNvGrpSpPr/>
        <p:nvPr/>
      </p:nvGrpSpPr>
      <p:grpSpPr>
        <a:xfrm>
          <a:off x="0" y="0"/>
          <a:ext cx="0" cy="0"/>
          <a:chOff x="0" y="0"/>
          <a:chExt cx="0" cy="0"/>
        </a:xfrm>
      </p:grpSpPr>
    </p:spTree>
    <p:extLst>
      <p:ext uri="{BB962C8B-B14F-4D97-AF65-F5344CB8AC3E}">
        <p14:creationId xmlns:p14="http://schemas.microsoft.com/office/powerpoint/2010/main" val="363904768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Shape 155"/>
        <p:cNvGrpSpPr/>
        <p:nvPr/>
      </p:nvGrpSpPr>
      <p:grpSpPr>
        <a:xfrm>
          <a:off x="0" y="0"/>
          <a:ext cx="0" cy="0"/>
          <a:chOff x="0" y="0"/>
          <a:chExt cx="0" cy="0"/>
        </a:xfrm>
      </p:grpSpPr>
      <p:sp>
        <p:nvSpPr>
          <p:cNvPr id="156" name="Shape 156"/>
          <p:cNvSpPr txBox="1">
            <a:spLocks noGrp="1"/>
          </p:cNvSpPr>
          <p:nvPr>
            <p:ph type="title"/>
          </p:nvPr>
        </p:nvSpPr>
        <p:spPr>
          <a:xfrm>
            <a:off x="650081" y="458093"/>
            <a:ext cx="7836750" cy="970601"/>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257175" lvl="5" algn="ctr" rtl="0">
              <a:spcBef>
                <a:spcPts val="0"/>
              </a:spcBef>
              <a:spcAft>
                <a:spcPts val="0"/>
              </a:spcAft>
              <a:defRPr/>
            </a:lvl6pPr>
            <a:lvl7pPr marL="514350" lvl="6" algn="ctr" rtl="0">
              <a:spcBef>
                <a:spcPts val="0"/>
              </a:spcBef>
              <a:spcAft>
                <a:spcPts val="0"/>
              </a:spcAft>
              <a:defRPr/>
            </a:lvl7pPr>
            <a:lvl8pPr marL="771525" lvl="7" algn="ctr" rtl="0">
              <a:spcBef>
                <a:spcPts val="0"/>
              </a:spcBef>
              <a:spcAft>
                <a:spcPts val="0"/>
              </a:spcAft>
              <a:defRPr/>
            </a:lvl8pPr>
            <a:lvl9pPr marL="1028700" lvl="8" algn="ctr" rtl="0">
              <a:spcBef>
                <a:spcPts val="0"/>
              </a:spcBef>
              <a:spcAft>
                <a:spcPts val="0"/>
              </a:spcAft>
              <a:defRPr/>
            </a:lvl9pPr>
          </a:lstStyle>
          <a:p>
            <a:endParaRPr dirty="0"/>
          </a:p>
        </p:txBody>
      </p:sp>
    </p:spTree>
    <p:extLst>
      <p:ext uri="{BB962C8B-B14F-4D97-AF65-F5344CB8AC3E}">
        <p14:creationId xmlns:p14="http://schemas.microsoft.com/office/powerpoint/2010/main" val="20752646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_Blank">
    <p:spTree>
      <p:nvGrpSpPr>
        <p:cNvPr id="1" name="Shape 155"/>
        <p:cNvGrpSpPr/>
        <p:nvPr/>
      </p:nvGrpSpPr>
      <p:grpSpPr>
        <a:xfrm>
          <a:off x="0" y="0"/>
          <a:ext cx="0" cy="0"/>
          <a:chOff x="0" y="0"/>
          <a:chExt cx="0" cy="0"/>
        </a:xfrm>
      </p:grpSpPr>
    </p:spTree>
    <p:extLst>
      <p:ext uri="{BB962C8B-B14F-4D97-AF65-F5344CB8AC3E}">
        <p14:creationId xmlns:p14="http://schemas.microsoft.com/office/powerpoint/2010/main" val="42869036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4_Title Only">
    <p:spTree>
      <p:nvGrpSpPr>
        <p:cNvPr id="1" name="Shape 194"/>
        <p:cNvGrpSpPr/>
        <p:nvPr/>
      </p:nvGrpSpPr>
      <p:grpSpPr>
        <a:xfrm>
          <a:off x="0" y="0"/>
          <a:ext cx="0" cy="0"/>
          <a:chOff x="0" y="0"/>
          <a:chExt cx="0" cy="0"/>
        </a:xfrm>
      </p:grpSpPr>
      <p:sp>
        <p:nvSpPr>
          <p:cNvPr id="195" name="Shape 195"/>
          <p:cNvSpPr txBox="1">
            <a:spLocks noGrp="1"/>
          </p:cNvSpPr>
          <p:nvPr>
            <p:ph type="title"/>
          </p:nvPr>
        </p:nvSpPr>
        <p:spPr>
          <a:xfrm>
            <a:off x="650081" y="428625"/>
            <a:ext cx="7836750" cy="1000069"/>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257175" lvl="5" algn="ctr" rtl="0">
              <a:spcBef>
                <a:spcPts val="0"/>
              </a:spcBef>
              <a:spcAft>
                <a:spcPts val="0"/>
              </a:spcAft>
              <a:defRPr/>
            </a:lvl6pPr>
            <a:lvl7pPr marL="514350" lvl="6" algn="ctr" rtl="0">
              <a:spcBef>
                <a:spcPts val="0"/>
              </a:spcBef>
              <a:spcAft>
                <a:spcPts val="0"/>
              </a:spcAft>
              <a:defRPr/>
            </a:lvl7pPr>
            <a:lvl8pPr marL="771525" lvl="7" algn="ctr" rtl="0">
              <a:spcBef>
                <a:spcPts val="0"/>
              </a:spcBef>
              <a:spcAft>
                <a:spcPts val="0"/>
              </a:spcAft>
              <a:defRPr/>
            </a:lvl8pPr>
            <a:lvl9pPr marL="1028700" lvl="8" algn="ctr" rtl="0">
              <a:spcBef>
                <a:spcPts val="0"/>
              </a:spcBef>
              <a:spcAft>
                <a:spcPts val="0"/>
              </a:spcAft>
              <a:defRPr/>
            </a:lvl9pPr>
          </a:lstStyle>
          <a:p>
            <a:endParaRPr/>
          </a:p>
        </p:txBody>
      </p:sp>
    </p:spTree>
    <p:extLst>
      <p:ext uri="{BB962C8B-B14F-4D97-AF65-F5344CB8AC3E}">
        <p14:creationId xmlns:p14="http://schemas.microsoft.com/office/powerpoint/2010/main" val="104043695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6_Blank">
    <p:spTree>
      <p:nvGrpSpPr>
        <p:cNvPr id="1" name="Shape 194"/>
        <p:cNvGrpSpPr/>
        <p:nvPr/>
      </p:nvGrpSpPr>
      <p:grpSpPr>
        <a:xfrm>
          <a:off x="0" y="0"/>
          <a:ext cx="0" cy="0"/>
          <a:chOff x="0" y="0"/>
          <a:chExt cx="0" cy="0"/>
        </a:xfrm>
      </p:grpSpPr>
    </p:spTree>
    <p:extLst>
      <p:ext uri="{BB962C8B-B14F-4D97-AF65-F5344CB8AC3E}">
        <p14:creationId xmlns:p14="http://schemas.microsoft.com/office/powerpoint/2010/main" val="149093587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5_Title Only">
    <p:spTree>
      <p:nvGrpSpPr>
        <p:cNvPr id="1" name="Shape 166"/>
        <p:cNvGrpSpPr/>
        <p:nvPr/>
      </p:nvGrpSpPr>
      <p:grpSpPr>
        <a:xfrm>
          <a:off x="0" y="0"/>
          <a:ext cx="0" cy="0"/>
          <a:chOff x="0" y="0"/>
          <a:chExt cx="0" cy="0"/>
        </a:xfrm>
      </p:grpSpPr>
      <p:sp>
        <p:nvSpPr>
          <p:cNvPr id="167" name="Shape 167"/>
          <p:cNvSpPr txBox="1">
            <a:spLocks noGrp="1"/>
          </p:cNvSpPr>
          <p:nvPr>
            <p:ph type="title"/>
          </p:nvPr>
        </p:nvSpPr>
        <p:spPr>
          <a:xfrm>
            <a:off x="650081" y="437989"/>
            <a:ext cx="7836750" cy="990703"/>
          </a:xfrm>
          <a:prstGeom prst="rect">
            <a:avLst/>
          </a:prstGeom>
          <a:noFill/>
          <a:ln>
            <a:noFill/>
          </a:ln>
        </p:spPr>
        <p:txBody>
          <a:bodyPr lIns="51425" tIns="51425" rIns="51425" bIns="51425" anchor="ctr" anchorCtr="0"/>
          <a:lstStyle>
            <a:lvl1pPr lvl="0" algn="ctr" rtl="0">
              <a:spcBef>
                <a:spcPts val="0"/>
              </a:spcBef>
              <a:spcAft>
                <a:spcPts val="0"/>
              </a:spcAft>
              <a:defRPr sz="4000">
                <a:solidFill>
                  <a:srgbClr val="FFFF00"/>
                </a:solidFill>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254000" lvl="5" algn="ctr" rtl="0">
              <a:spcBef>
                <a:spcPts val="0"/>
              </a:spcBef>
              <a:spcAft>
                <a:spcPts val="0"/>
              </a:spcAft>
              <a:defRPr/>
            </a:lvl6pPr>
            <a:lvl7pPr marL="520700" lvl="6" algn="ctr" rtl="0">
              <a:spcBef>
                <a:spcPts val="0"/>
              </a:spcBef>
              <a:spcAft>
                <a:spcPts val="0"/>
              </a:spcAft>
              <a:defRPr/>
            </a:lvl7pPr>
            <a:lvl8pPr marL="774700" lvl="7" algn="ctr" rtl="0">
              <a:spcBef>
                <a:spcPts val="0"/>
              </a:spcBef>
              <a:spcAft>
                <a:spcPts val="0"/>
              </a:spcAft>
              <a:defRPr/>
            </a:lvl8pPr>
            <a:lvl9pPr marL="1028700" lvl="8" algn="ctr" rtl="0">
              <a:spcBef>
                <a:spcPts val="0"/>
              </a:spcBef>
              <a:spcAft>
                <a:spcPts val="0"/>
              </a:spcAft>
              <a:defRPr/>
            </a:lvl9pPr>
          </a:lstStyle>
          <a:p>
            <a:endParaRPr dirty="0"/>
          </a:p>
        </p:txBody>
      </p:sp>
    </p:spTree>
    <p:extLst>
      <p:ext uri="{BB962C8B-B14F-4D97-AF65-F5344CB8AC3E}">
        <p14:creationId xmlns:p14="http://schemas.microsoft.com/office/powerpoint/2010/main" val="161951714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7_Blank">
    <p:spTree>
      <p:nvGrpSpPr>
        <p:cNvPr id="1" name="Shape 166"/>
        <p:cNvGrpSpPr/>
        <p:nvPr/>
      </p:nvGrpSpPr>
      <p:grpSpPr>
        <a:xfrm>
          <a:off x="0" y="0"/>
          <a:ext cx="0" cy="0"/>
          <a:chOff x="0" y="0"/>
          <a:chExt cx="0" cy="0"/>
        </a:xfrm>
      </p:grpSpPr>
    </p:spTree>
    <p:extLst>
      <p:ext uri="{BB962C8B-B14F-4D97-AF65-F5344CB8AC3E}">
        <p14:creationId xmlns:p14="http://schemas.microsoft.com/office/powerpoint/2010/main" val="22259589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Shape 194"/>
        <p:cNvGrpSpPr/>
        <p:nvPr/>
      </p:nvGrpSpPr>
      <p:grpSpPr>
        <a:xfrm>
          <a:off x="0" y="0"/>
          <a:ext cx="0" cy="0"/>
          <a:chOff x="0" y="0"/>
          <a:chExt cx="0" cy="0"/>
        </a:xfrm>
      </p:grpSpPr>
      <p:sp>
        <p:nvSpPr>
          <p:cNvPr id="195" name="Shape 195"/>
          <p:cNvSpPr txBox="1">
            <a:spLocks noGrp="1"/>
          </p:cNvSpPr>
          <p:nvPr>
            <p:ph type="title"/>
          </p:nvPr>
        </p:nvSpPr>
        <p:spPr>
          <a:xfrm>
            <a:off x="650081" y="464695"/>
            <a:ext cx="7836750" cy="963999"/>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257175" lvl="5" algn="ctr" rtl="0">
              <a:spcBef>
                <a:spcPts val="0"/>
              </a:spcBef>
              <a:spcAft>
                <a:spcPts val="0"/>
              </a:spcAft>
              <a:defRPr/>
            </a:lvl6pPr>
            <a:lvl7pPr marL="514350" lvl="6" algn="ctr" rtl="0">
              <a:spcBef>
                <a:spcPts val="0"/>
              </a:spcBef>
              <a:spcAft>
                <a:spcPts val="0"/>
              </a:spcAft>
              <a:defRPr/>
            </a:lvl7pPr>
            <a:lvl8pPr marL="771525" lvl="7" algn="ctr" rtl="0">
              <a:spcBef>
                <a:spcPts val="0"/>
              </a:spcBef>
              <a:spcAft>
                <a:spcPts val="0"/>
              </a:spcAft>
              <a:defRPr/>
            </a:lvl8pPr>
            <a:lvl9pPr marL="1028700" lvl="8" algn="ctr" rtl="0">
              <a:spcBef>
                <a:spcPts val="0"/>
              </a:spcBef>
              <a:spcAft>
                <a:spcPts val="0"/>
              </a:spcAft>
              <a:defRPr/>
            </a:lvl9pPr>
          </a:lstStyle>
          <a:p>
            <a:endParaRPr/>
          </a:p>
        </p:txBody>
      </p:sp>
    </p:spTree>
    <p:extLst>
      <p:ext uri="{BB962C8B-B14F-4D97-AF65-F5344CB8AC3E}">
        <p14:creationId xmlns:p14="http://schemas.microsoft.com/office/powerpoint/2010/main" val="3611943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Shape 194"/>
        <p:cNvGrpSpPr/>
        <p:nvPr/>
      </p:nvGrpSpPr>
      <p:grpSpPr>
        <a:xfrm>
          <a:off x="0" y="0"/>
          <a:ext cx="0" cy="0"/>
          <a:chOff x="0" y="0"/>
          <a:chExt cx="0" cy="0"/>
        </a:xfrm>
      </p:grpSpPr>
    </p:spTree>
    <p:extLst>
      <p:ext uri="{BB962C8B-B14F-4D97-AF65-F5344CB8AC3E}">
        <p14:creationId xmlns:p14="http://schemas.microsoft.com/office/powerpoint/2010/main" val="2570714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282828"/>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04132" y="500185"/>
            <a:ext cx="8535737" cy="1537285"/>
          </a:xfrm>
          <a:prstGeom prst="rect">
            <a:avLst/>
          </a:prstGeom>
          <a:effectLst>
            <a:innerShdw blurRad="482600" dist="50800" dir="13500000">
              <a:srgbClr val="000000">
                <a:alpha val="37000"/>
              </a:srgbClr>
            </a:innerShdw>
          </a:effectLst>
          <a:scene3d>
            <a:camera prst="orthographicFront"/>
            <a:lightRig rig="threePt" dir="t"/>
          </a:scene3d>
          <a:sp3d>
            <a:bevelT w="139700" prst="cross"/>
          </a:sp3d>
        </p:spPr>
        <p:txBody>
          <a:bodyPr lIns="162553" tIns="81276" rIns="162553" bIns="81276"/>
          <a:lstStyle>
            <a:lvl1pPr>
              <a:defRPr sz="3488" b="1" i="0" cap="none">
                <a:solidFill>
                  <a:schemeClr val="bg1"/>
                </a:solidFill>
                <a:latin typeface="Gill Sans SemiBold"/>
                <a:cs typeface="Lucida Grande"/>
              </a:defRPr>
            </a:lvl1pPr>
          </a:lstStyle>
          <a:p>
            <a:r>
              <a:rPr lang="en-US"/>
              <a:t>Click to edit Master title style</a:t>
            </a:r>
            <a:endParaRPr lang="en-US" dirty="0"/>
          </a:p>
        </p:txBody>
      </p:sp>
      <p:sp>
        <p:nvSpPr>
          <p:cNvPr id="3" name="Subtitle 2"/>
          <p:cNvSpPr>
            <a:spLocks noGrp="1"/>
          </p:cNvSpPr>
          <p:nvPr>
            <p:ph type="subTitle" idx="1"/>
          </p:nvPr>
        </p:nvSpPr>
        <p:spPr>
          <a:xfrm>
            <a:off x="735264" y="2914650"/>
            <a:ext cx="7533105" cy="1314450"/>
          </a:xfrm>
          <a:prstGeom prst="rect">
            <a:avLst/>
          </a:prstGeom>
        </p:spPr>
        <p:txBody>
          <a:bodyPr>
            <a:normAutofit/>
          </a:bodyPr>
          <a:lstStyle>
            <a:lvl1pPr marL="0" indent="0" algn="ctr">
              <a:buNone/>
              <a:defRPr sz="3094" b="1" i="0" baseline="0">
                <a:solidFill>
                  <a:srgbClr val="FDC227"/>
                </a:solidFill>
                <a:effectLst>
                  <a:innerShdw blurRad="63500" dist="50800" dir="13500000">
                    <a:srgbClr val="000000">
                      <a:alpha val="9000"/>
                    </a:srgbClr>
                  </a:innerShdw>
                </a:effectLst>
                <a:latin typeface="Gill Sans SemiBold"/>
                <a:cs typeface="Georgia"/>
              </a:defRPr>
            </a:lvl1pPr>
            <a:lvl2pPr marL="457180" indent="0" algn="ctr">
              <a:buNone/>
              <a:defRPr>
                <a:solidFill>
                  <a:schemeClr val="tx1">
                    <a:tint val="75000"/>
                  </a:schemeClr>
                </a:solidFill>
              </a:defRPr>
            </a:lvl2pPr>
            <a:lvl3pPr marL="914360" indent="0" algn="ctr">
              <a:buNone/>
              <a:defRPr>
                <a:solidFill>
                  <a:schemeClr val="tx1">
                    <a:tint val="75000"/>
                  </a:schemeClr>
                </a:solidFill>
              </a:defRPr>
            </a:lvl3pPr>
            <a:lvl4pPr marL="1371540" indent="0" algn="ctr">
              <a:buNone/>
              <a:defRPr>
                <a:solidFill>
                  <a:schemeClr val="tx1">
                    <a:tint val="75000"/>
                  </a:schemeClr>
                </a:solidFill>
              </a:defRPr>
            </a:lvl4pPr>
            <a:lvl5pPr marL="1828720" indent="0" algn="ctr">
              <a:buNone/>
              <a:defRPr>
                <a:solidFill>
                  <a:schemeClr val="tx1">
                    <a:tint val="75000"/>
                  </a:schemeClr>
                </a:solidFill>
              </a:defRPr>
            </a:lvl5pPr>
            <a:lvl6pPr marL="2285900" indent="0" algn="ctr">
              <a:buNone/>
              <a:defRPr>
                <a:solidFill>
                  <a:schemeClr val="tx1">
                    <a:tint val="75000"/>
                  </a:schemeClr>
                </a:solidFill>
              </a:defRPr>
            </a:lvl6pPr>
            <a:lvl7pPr marL="2743080" indent="0" algn="ctr">
              <a:buNone/>
              <a:defRPr>
                <a:solidFill>
                  <a:schemeClr val="tx1">
                    <a:tint val="75000"/>
                  </a:schemeClr>
                </a:solidFill>
              </a:defRPr>
            </a:lvl7pPr>
            <a:lvl8pPr marL="3200260" indent="0" algn="ctr">
              <a:buNone/>
              <a:defRPr>
                <a:solidFill>
                  <a:schemeClr val="tx1">
                    <a:tint val="75000"/>
                  </a:schemeClr>
                </a:solidFill>
              </a:defRPr>
            </a:lvl8pPr>
            <a:lvl9pPr marL="3657440"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1816749563"/>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55600" y="509110"/>
            <a:ext cx="8432800" cy="701843"/>
          </a:xfrm>
          <a:prstGeom prst="rect">
            <a:avLst/>
          </a:prstGeom>
        </p:spPr>
        <p:txBody>
          <a:bodyPr lIns="162553" tIns="81276" rIns="162553" bIns="81276"/>
          <a:lstStyle>
            <a:lvl1pPr>
              <a:defRPr sz="3488" b="1" i="0" cap="none" baseline="0">
                <a:solidFill>
                  <a:srgbClr val="FFCB05"/>
                </a:solidFill>
                <a:effectLst>
                  <a:innerShdw blurRad="63500" dist="50800" dir="13500000">
                    <a:srgbClr val="000000">
                      <a:alpha val="14000"/>
                    </a:srgbClr>
                  </a:innerShdw>
                </a:effectLst>
                <a:latin typeface="Gill Sans SemiBold"/>
                <a:cs typeface="Georgia"/>
              </a:defRPr>
            </a:lvl1pPr>
          </a:lstStyle>
          <a:p>
            <a:r>
              <a:rPr lang="en-US"/>
              <a:t>Click to edit Master title style</a:t>
            </a:r>
            <a:endParaRPr lang="en-US" dirty="0"/>
          </a:p>
        </p:txBody>
      </p:sp>
      <p:sp>
        <p:nvSpPr>
          <p:cNvPr id="3" name="Content Placeholder 2"/>
          <p:cNvSpPr>
            <a:spLocks noGrp="1"/>
          </p:cNvSpPr>
          <p:nvPr>
            <p:ph idx="1"/>
          </p:nvPr>
        </p:nvSpPr>
        <p:spPr>
          <a:xfrm>
            <a:off x="457200" y="1392583"/>
            <a:ext cx="8229600" cy="3319913"/>
          </a:xfrm>
          <a:prstGeom prst="rect">
            <a:avLst/>
          </a:prstGeo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6780365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60947" y="768684"/>
            <a:ext cx="8662737" cy="1021556"/>
          </a:xfrm>
          <a:prstGeom prst="rect">
            <a:avLst/>
          </a:prstGeom>
        </p:spPr>
        <p:txBody>
          <a:bodyPr lIns="162553" tIns="81276" rIns="162553" bIns="81276" anchor="t"/>
          <a:lstStyle>
            <a:lvl1pPr algn="ctr">
              <a:defRPr sz="3488" b="1" i="0" cap="none">
                <a:solidFill>
                  <a:schemeClr val="bg1"/>
                </a:solidFill>
                <a:latin typeface="Gill Sans SemiBold"/>
              </a:defRPr>
            </a:lvl1pPr>
          </a:lstStyle>
          <a:p>
            <a:r>
              <a:rPr lang="en-US"/>
              <a:t>Click to edit Master title style</a:t>
            </a:r>
            <a:endParaRPr lang="en-US" dirty="0"/>
          </a:p>
        </p:txBody>
      </p:sp>
      <p:sp>
        <p:nvSpPr>
          <p:cNvPr id="3" name="Text Placeholder 2"/>
          <p:cNvSpPr>
            <a:spLocks noGrp="1"/>
          </p:cNvSpPr>
          <p:nvPr>
            <p:ph type="body" idx="1"/>
          </p:nvPr>
        </p:nvSpPr>
        <p:spPr>
          <a:xfrm>
            <a:off x="722313" y="2767263"/>
            <a:ext cx="7772400" cy="537912"/>
          </a:xfrm>
          <a:prstGeom prst="rect">
            <a:avLst/>
          </a:prstGeom>
        </p:spPr>
        <p:txBody>
          <a:bodyPr anchor="b">
            <a:normAutofit/>
          </a:bodyPr>
          <a:lstStyle>
            <a:lvl1pPr marL="0" indent="0" algn="ctr">
              <a:buNone/>
              <a:defRPr sz="2419">
                <a:solidFill>
                  <a:srgbClr val="FDC227"/>
                </a:solidFill>
              </a:defRPr>
            </a:lvl1pPr>
            <a:lvl2pPr marL="457180" indent="0">
              <a:buNone/>
              <a:defRPr sz="1800">
                <a:solidFill>
                  <a:schemeClr val="tx1">
                    <a:tint val="75000"/>
                  </a:schemeClr>
                </a:solidFill>
              </a:defRPr>
            </a:lvl2pPr>
            <a:lvl3pPr marL="914360" indent="0">
              <a:buNone/>
              <a:defRPr sz="1575">
                <a:solidFill>
                  <a:schemeClr val="tx1">
                    <a:tint val="75000"/>
                  </a:schemeClr>
                </a:solidFill>
              </a:defRPr>
            </a:lvl3pPr>
            <a:lvl4pPr marL="1371540" indent="0">
              <a:buNone/>
              <a:defRPr sz="1406">
                <a:solidFill>
                  <a:schemeClr val="tx1">
                    <a:tint val="75000"/>
                  </a:schemeClr>
                </a:solidFill>
              </a:defRPr>
            </a:lvl4pPr>
            <a:lvl5pPr marL="1828720" indent="0">
              <a:buNone/>
              <a:defRPr sz="1406">
                <a:solidFill>
                  <a:schemeClr val="tx1">
                    <a:tint val="75000"/>
                  </a:schemeClr>
                </a:solidFill>
              </a:defRPr>
            </a:lvl5pPr>
            <a:lvl6pPr marL="2285900" indent="0">
              <a:buNone/>
              <a:defRPr sz="1406">
                <a:solidFill>
                  <a:schemeClr val="tx1">
                    <a:tint val="75000"/>
                  </a:schemeClr>
                </a:solidFill>
              </a:defRPr>
            </a:lvl6pPr>
            <a:lvl7pPr marL="2743080" indent="0">
              <a:buNone/>
              <a:defRPr sz="1406">
                <a:solidFill>
                  <a:schemeClr val="tx1">
                    <a:tint val="75000"/>
                  </a:schemeClr>
                </a:solidFill>
              </a:defRPr>
            </a:lvl7pPr>
            <a:lvl8pPr marL="3200260" indent="0">
              <a:buNone/>
              <a:defRPr sz="1406">
                <a:solidFill>
                  <a:schemeClr val="tx1">
                    <a:tint val="75000"/>
                  </a:schemeClr>
                </a:solidFill>
              </a:defRPr>
            </a:lvl8pPr>
            <a:lvl9pPr marL="3657440" indent="0">
              <a:buNone/>
              <a:defRPr sz="1406">
                <a:solidFill>
                  <a:schemeClr val="tx1">
                    <a:tint val="75000"/>
                  </a:schemeClr>
                </a:solidFill>
              </a:defRPr>
            </a:lvl9pPr>
          </a:lstStyle>
          <a:p>
            <a:pPr lvl="0"/>
            <a:r>
              <a:rPr lang="en-US"/>
              <a:t>Click to edit Master text styles</a:t>
            </a:r>
          </a:p>
        </p:txBody>
      </p:sp>
      <p:pic>
        <p:nvPicPr>
          <p:cNvPr id="4" name="Picture 3" descr="introhtml_SC_topbar.png"/>
          <p:cNvPicPr>
            <a:picLocks noChangeAspect="1"/>
          </p:cNvPicPr>
          <p:nvPr userDrawn="1"/>
        </p:nvPicPr>
        <p:blipFill rotWithShape="1">
          <a:blip r:embed="rId2">
            <a:alphaModFix/>
            <a:extLst>
              <a:ext uri="{28A0092B-C50C-407E-A947-70E740481C1C}">
                <a14:useLocalDpi xmlns:a14="http://schemas.microsoft.com/office/drawing/2010/main" val="0"/>
              </a:ext>
            </a:extLst>
          </a:blip>
          <a:srcRect b="92428"/>
          <a:stretch/>
        </p:blipFill>
        <p:spPr>
          <a:xfrm>
            <a:off x="0" y="6804"/>
            <a:ext cx="5143500" cy="219075"/>
          </a:xfrm>
          <a:prstGeom prst="rect">
            <a:avLst/>
          </a:prstGeom>
          <a:effectLst>
            <a:outerShdw blurRad="50800" dist="38100" dir="5400000" algn="t" rotWithShape="0">
              <a:prstClr val="black">
                <a:alpha val="40000"/>
              </a:prstClr>
            </a:outerShdw>
          </a:effectLst>
        </p:spPr>
      </p:pic>
      <p:sp>
        <p:nvSpPr>
          <p:cNvPr id="5" name="TextBox 4"/>
          <p:cNvSpPr txBox="1"/>
          <p:nvPr userDrawn="1"/>
        </p:nvSpPr>
        <p:spPr>
          <a:xfrm>
            <a:off x="47204" y="29779"/>
            <a:ext cx="1454698" cy="213585"/>
          </a:xfrm>
          <a:prstGeom prst="rect">
            <a:avLst/>
          </a:prstGeom>
          <a:noFill/>
        </p:spPr>
        <p:txBody>
          <a:bodyPr wrap="square" rtlCol="0">
            <a:spAutoFit/>
          </a:bodyPr>
          <a:lstStyle/>
          <a:p>
            <a:r>
              <a:rPr lang="en-US" sz="788" dirty="0">
                <a:solidFill>
                  <a:schemeClr val="bg1"/>
                </a:solidFill>
                <a:effectLst>
                  <a:outerShdw blurRad="50800" dist="38100" dir="2700000" algn="tl" rotWithShape="0">
                    <a:prstClr val="black">
                      <a:alpha val="40000"/>
                    </a:prstClr>
                  </a:outerShdw>
                </a:effectLst>
                <a:latin typeface="Lucida Grande"/>
                <a:cs typeface="Lucida Grande"/>
              </a:rPr>
              <a:t>LECTURE</a:t>
            </a:r>
            <a:r>
              <a:rPr lang="en-US" sz="788" baseline="0" dirty="0">
                <a:solidFill>
                  <a:schemeClr val="bg1"/>
                </a:solidFill>
                <a:effectLst>
                  <a:outerShdw blurRad="50800" dist="38100" dir="2700000" algn="tl" rotWithShape="0">
                    <a:prstClr val="black">
                      <a:alpha val="40000"/>
                    </a:prstClr>
                  </a:outerShdw>
                </a:effectLst>
                <a:latin typeface="Lucida Grande"/>
                <a:cs typeface="Lucida Grande"/>
              </a:rPr>
              <a:t> NAME</a:t>
            </a:r>
            <a:endParaRPr lang="en-US" sz="788" dirty="0">
              <a:solidFill>
                <a:schemeClr val="bg1"/>
              </a:solidFill>
              <a:effectLst>
                <a:outerShdw blurRad="50800" dist="38100" dir="2700000" algn="tl" rotWithShape="0">
                  <a:prstClr val="black">
                    <a:alpha val="40000"/>
                  </a:prstClr>
                </a:outerShdw>
              </a:effectLst>
              <a:latin typeface="Lucida Grande"/>
              <a:cs typeface="Lucida Grande"/>
            </a:endParaRPr>
          </a:p>
        </p:txBody>
      </p:sp>
      <p:sp>
        <p:nvSpPr>
          <p:cNvPr id="6" name="TextBox 5"/>
          <p:cNvSpPr txBox="1"/>
          <p:nvPr userDrawn="1"/>
        </p:nvSpPr>
        <p:spPr>
          <a:xfrm>
            <a:off x="4079852" y="-1897"/>
            <a:ext cx="911679" cy="187615"/>
          </a:xfrm>
          <a:prstGeom prst="rect">
            <a:avLst/>
          </a:prstGeom>
          <a:noFill/>
        </p:spPr>
        <p:txBody>
          <a:bodyPr wrap="square" rtlCol="0">
            <a:spAutoFit/>
          </a:bodyPr>
          <a:lstStyle/>
          <a:p>
            <a:pPr marL="0" algn="ctr">
              <a:lnSpc>
                <a:spcPct val="100000"/>
              </a:lnSpc>
              <a:spcBef>
                <a:spcPts val="0"/>
              </a:spcBef>
              <a:spcAft>
                <a:spcPts val="0"/>
              </a:spcAft>
            </a:pPr>
            <a:r>
              <a:rPr lang="en-US" sz="619" baseline="0" dirty="0">
                <a:solidFill>
                  <a:srgbClr val="FFFFFF"/>
                </a:solidFill>
                <a:effectLst>
                  <a:outerShdw blurRad="50800" dist="38100" dir="2700000" algn="tl" rotWithShape="0">
                    <a:prstClr val="black">
                      <a:alpha val="40000"/>
                    </a:prstClr>
                  </a:outerShdw>
                </a:effectLst>
              </a:rPr>
              <a:t>PYTHON FOR</a:t>
            </a:r>
          </a:p>
        </p:txBody>
      </p:sp>
      <p:sp>
        <p:nvSpPr>
          <p:cNvPr id="7" name="TextBox 6"/>
          <p:cNvSpPr txBox="1"/>
          <p:nvPr userDrawn="1"/>
        </p:nvSpPr>
        <p:spPr>
          <a:xfrm>
            <a:off x="4199968" y="71056"/>
            <a:ext cx="676955" cy="308867"/>
          </a:xfrm>
          <a:prstGeom prst="rect">
            <a:avLst/>
          </a:prstGeom>
          <a:noFill/>
        </p:spPr>
        <p:txBody>
          <a:bodyPr wrap="square" rtlCol="0">
            <a:spAutoFit/>
          </a:bodyPr>
          <a:lstStyle/>
          <a:p>
            <a:pPr marL="0" marR="0" indent="0" algn="ctr" defTabSz="257175" rtl="0" eaLnBrk="1" fontAlgn="auto" latinLnBrk="0" hangingPunct="1">
              <a:lnSpc>
                <a:spcPct val="100000"/>
              </a:lnSpc>
              <a:spcBef>
                <a:spcPts val="0"/>
              </a:spcBef>
              <a:spcAft>
                <a:spcPts val="0"/>
              </a:spcAft>
              <a:buClrTx/>
              <a:buSzTx/>
              <a:buFontTx/>
              <a:buNone/>
              <a:tabLst/>
              <a:defRPr/>
            </a:pPr>
            <a:r>
              <a:rPr lang="en-US" sz="619" baseline="0" dirty="0">
                <a:solidFill>
                  <a:srgbClr val="FFFFFF"/>
                </a:solidFill>
                <a:effectLst>
                  <a:outerShdw blurRad="50800" dist="38100" dir="2700000" algn="tl" rotWithShape="0">
                    <a:prstClr val="black">
                      <a:alpha val="40000"/>
                    </a:prstClr>
                  </a:outerShdw>
                </a:effectLst>
              </a:rPr>
              <a:t>EVERYBODY</a:t>
            </a:r>
            <a:endParaRPr lang="en-US" sz="619" dirty="0">
              <a:solidFill>
                <a:srgbClr val="FFFFFF"/>
              </a:solidFill>
              <a:effectLst>
                <a:outerShdw blurRad="50800" dist="38100" dir="2700000" algn="tl" rotWithShape="0">
                  <a:prstClr val="black">
                    <a:alpha val="40000"/>
                  </a:prstClr>
                </a:outerShdw>
              </a:effectLst>
            </a:endParaRPr>
          </a:p>
          <a:p>
            <a:endParaRPr lang="en-US" sz="788" dirty="0"/>
          </a:p>
        </p:txBody>
      </p:sp>
    </p:spTree>
    <p:extLst>
      <p:ext uri="{BB962C8B-B14F-4D97-AF65-F5344CB8AC3E}">
        <p14:creationId xmlns:p14="http://schemas.microsoft.com/office/powerpoint/2010/main" val="2538716895"/>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33400" y="497979"/>
            <a:ext cx="8229600" cy="702172"/>
          </a:xfrm>
          <a:prstGeom prst="rect">
            <a:avLst/>
          </a:prstGeom>
        </p:spPr>
        <p:txBody>
          <a:bodyPr lIns="162553" tIns="81276" rIns="162553" bIns="81276"/>
          <a:lstStyle>
            <a:lvl1pPr>
              <a:defRPr sz="3206" b="1" i="0" cap="none">
                <a:solidFill>
                  <a:schemeClr val="bg1"/>
                </a:solidFill>
                <a:latin typeface="Gill Sans SemiBold"/>
                <a:cs typeface="Lucida Grande"/>
              </a:defRPr>
            </a:lvl1pPr>
          </a:lstStyle>
          <a:p>
            <a:r>
              <a:rPr lang="en-US"/>
              <a:t>Click to edit Master title style</a:t>
            </a:r>
            <a:endParaRPr lang="en-US" dirty="0"/>
          </a:p>
        </p:txBody>
      </p:sp>
      <p:sp>
        <p:nvSpPr>
          <p:cNvPr id="3" name="Content Placeholder 2"/>
          <p:cNvSpPr>
            <a:spLocks noGrp="1"/>
          </p:cNvSpPr>
          <p:nvPr>
            <p:ph sz="half" idx="1"/>
          </p:nvPr>
        </p:nvSpPr>
        <p:spPr>
          <a:xfrm>
            <a:off x="457200" y="1200151"/>
            <a:ext cx="4038600" cy="3394472"/>
          </a:xfrm>
          <a:prstGeom prst="rect">
            <a:avLst/>
          </a:prstGeom>
        </p:spPr>
        <p:txBody>
          <a:bodyPr/>
          <a:lstStyle>
            <a:lvl1pPr>
              <a:defRPr sz="1800" b="1" i="0" cap="none">
                <a:solidFill>
                  <a:srgbClr val="FDC227"/>
                </a:solidFill>
                <a:latin typeface="Gill Sans SemiBold"/>
                <a:cs typeface="Lucida Grande"/>
              </a:defRPr>
            </a:lvl1pPr>
            <a:lvl2pPr>
              <a:defRPr sz="1575" b="0" i="1">
                <a:latin typeface="Gill Sans SemiBold"/>
                <a:cs typeface="Lucida Grande"/>
              </a:defRPr>
            </a:lvl2pPr>
            <a:lvl3pPr>
              <a:defRPr sz="1575" b="0" i="1">
                <a:latin typeface="Gill Sans SemiBold"/>
                <a:cs typeface="Lucida Grande"/>
              </a:defRPr>
            </a:lvl3pPr>
            <a:lvl4pPr>
              <a:defRPr sz="1575" b="0" i="1">
                <a:latin typeface="Gill Sans SemiBold"/>
                <a:cs typeface="Lucida Grande"/>
              </a:defRPr>
            </a:lvl4pPr>
            <a:lvl5pPr>
              <a:defRPr sz="1575" b="0" i="1">
                <a:latin typeface="Gill Sans SemiBold"/>
                <a:cs typeface="Lucida Grande"/>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200151"/>
            <a:ext cx="4038600" cy="3394472"/>
          </a:xfrm>
          <a:prstGeom prst="rect">
            <a:avLst/>
          </a:prstGeom>
        </p:spPr>
        <p:txBody>
          <a:bodyPr/>
          <a:lstStyle>
            <a:lvl1pPr>
              <a:defRPr sz="1800" b="0" i="0">
                <a:solidFill>
                  <a:srgbClr val="FDC227"/>
                </a:solidFill>
                <a:latin typeface="Gill Sans SemiBold"/>
                <a:cs typeface="Lucida Grande"/>
              </a:defRPr>
            </a:lvl1pPr>
            <a:lvl2pPr>
              <a:defRPr sz="1575" b="0" i="1">
                <a:latin typeface="Gill Sans SemiBold"/>
                <a:cs typeface="Lucida Grande"/>
              </a:defRPr>
            </a:lvl2pPr>
            <a:lvl3pPr>
              <a:defRPr sz="1575" b="0" i="1">
                <a:latin typeface="Gill Sans SemiBold"/>
                <a:cs typeface="Lucida Grande"/>
              </a:defRPr>
            </a:lvl3pPr>
            <a:lvl4pPr>
              <a:defRPr sz="1575" b="0" i="1">
                <a:latin typeface="Gill Sans SemiBold"/>
                <a:cs typeface="Lucida Grande"/>
              </a:defRPr>
            </a:lvl4pPr>
            <a:lvl5pPr>
              <a:defRPr sz="1575" b="0" i="1">
                <a:latin typeface="Gill Sans SemiBold"/>
                <a:cs typeface="Lucida Grande"/>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069831358"/>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461613"/>
            <a:ext cx="8229600" cy="689722"/>
          </a:xfrm>
          <a:prstGeom prst="rect">
            <a:avLst/>
          </a:prstGeom>
        </p:spPr>
        <p:txBody>
          <a:bodyPr lIns="162553" tIns="81276" rIns="162553" bIns="81276"/>
          <a:lstStyle>
            <a:lvl1pPr>
              <a:defRPr sz="3206" b="0" i="0" cap="none">
                <a:solidFill>
                  <a:schemeClr val="bg1"/>
                </a:solidFill>
                <a:latin typeface="Gill Sans SemiBold"/>
                <a:cs typeface="Lucida Grande"/>
              </a:defRPr>
            </a:lvl1pPr>
          </a:lstStyle>
          <a:p>
            <a:r>
              <a:rPr lang="en-US"/>
              <a:t>Click to edit Master title style</a:t>
            </a:r>
            <a:endParaRPr lang="en-US" dirty="0"/>
          </a:p>
        </p:txBody>
      </p:sp>
      <p:sp>
        <p:nvSpPr>
          <p:cNvPr id="3" name="Text Placeholder 2"/>
          <p:cNvSpPr>
            <a:spLocks noGrp="1"/>
          </p:cNvSpPr>
          <p:nvPr>
            <p:ph type="body" idx="1"/>
          </p:nvPr>
        </p:nvSpPr>
        <p:spPr>
          <a:xfrm>
            <a:off x="457200" y="1151335"/>
            <a:ext cx="4040188" cy="479822"/>
          </a:xfrm>
          <a:prstGeom prst="rect">
            <a:avLst/>
          </a:prstGeom>
        </p:spPr>
        <p:txBody>
          <a:bodyPr anchor="b">
            <a:noAutofit/>
          </a:bodyPr>
          <a:lstStyle>
            <a:lvl1pPr marL="0" indent="0" algn="ctr">
              <a:buNone/>
              <a:defRPr sz="2025" b="0" i="0" cap="none">
                <a:solidFill>
                  <a:srgbClr val="FDC227"/>
                </a:solidFill>
                <a:effectLst/>
                <a:latin typeface="Gill Sans SemiBold"/>
                <a:cs typeface="Lucida Grande"/>
              </a:defRPr>
            </a:lvl1pPr>
            <a:lvl2pPr marL="457180" indent="0">
              <a:buNone/>
              <a:defRPr sz="2025" b="1"/>
            </a:lvl2pPr>
            <a:lvl3pPr marL="914360" indent="0">
              <a:buNone/>
              <a:defRPr sz="1800" b="1"/>
            </a:lvl3pPr>
            <a:lvl4pPr marL="1371540" indent="0">
              <a:buNone/>
              <a:defRPr sz="1575" b="1"/>
            </a:lvl4pPr>
            <a:lvl5pPr marL="1828720" indent="0">
              <a:buNone/>
              <a:defRPr sz="1575" b="1"/>
            </a:lvl5pPr>
            <a:lvl6pPr marL="2285900" indent="0">
              <a:buNone/>
              <a:defRPr sz="1575" b="1"/>
            </a:lvl6pPr>
            <a:lvl7pPr marL="2743080" indent="0">
              <a:buNone/>
              <a:defRPr sz="1575" b="1"/>
            </a:lvl7pPr>
            <a:lvl8pPr marL="3200260" indent="0">
              <a:buNone/>
              <a:defRPr sz="1575" b="1"/>
            </a:lvl8pPr>
            <a:lvl9pPr marL="3657440" indent="0">
              <a:buNone/>
              <a:defRPr sz="1575" b="1"/>
            </a:lvl9pPr>
          </a:lstStyle>
          <a:p>
            <a:pPr lvl="0"/>
            <a:r>
              <a:rPr lang="en-US"/>
              <a:t>Click to edit Master text styles</a:t>
            </a:r>
          </a:p>
        </p:txBody>
      </p:sp>
      <p:sp>
        <p:nvSpPr>
          <p:cNvPr id="4" name="Content Placeholder 3"/>
          <p:cNvSpPr>
            <a:spLocks noGrp="1"/>
          </p:cNvSpPr>
          <p:nvPr>
            <p:ph sz="half" idx="2"/>
          </p:nvPr>
        </p:nvSpPr>
        <p:spPr>
          <a:xfrm>
            <a:off x="457200" y="1818105"/>
            <a:ext cx="4040188" cy="2963466"/>
          </a:xfrm>
          <a:prstGeom prst="rect">
            <a:avLst/>
          </a:prstGeom>
        </p:spPr>
        <p:txBody>
          <a:bodyPr/>
          <a:lstStyle>
            <a:lvl1pPr>
              <a:defRPr sz="1800">
                <a:latin typeface="Gill Sans SemiBold"/>
                <a:cs typeface="Lucida Grande"/>
              </a:defRPr>
            </a:lvl1pPr>
            <a:lvl2pPr>
              <a:defRPr sz="1575" b="0" i="1">
                <a:latin typeface="Gill Sans SemiBold"/>
                <a:cs typeface="Lucida Grande"/>
              </a:defRPr>
            </a:lvl2pPr>
            <a:lvl3pPr>
              <a:defRPr sz="1575" b="0" i="1">
                <a:latin typeface="Gill Sans SemiBold"/>
                <a:cs typeface="Lucida Grande"/>
              </a:defRPr>
            </a:lvl3pPr>
            <a:lvl4pPr>
              <a:defRPr sz="1575" b="0" i="1">
                <a:latin typeface="Gill Sans SemiBold"/>
                <a:cs typeface="Lucida Grande"/>
              </a:defRPr>
            </a:lvl4pPr>
            <a:lvl5pPr>
              <a:defRPr sz="1575" b="0" i="1">
                <a:latin typeface="Gill Sans SemiBold"/>
                <a:cs typeface="Lucida Grande"/>
              </a:defRPr>
            </a:lvl5pPr>
            <a:lvl6pPr>
              <a:defRPr sz="1575"/>
            </a:lvl6pPr>
            <a:lvl7pPr>
              <a:defRPr sz="1575"/>
            </a:lvl7pPr>
            <a:lvl8pPr>
              <a:defRPr sz="1575"/>
            </a:lvl8pPr>
            <a:lvl9pPr>
              <a:defRPr sz="157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7" y="1151335"/>
            <a:ext cx="4041775" cy="479822"/>
          </a:xfrm>
          <a:prstGeom prst="rect">
            <a:avLst/>
          </a:prstGeom>
        </p:spPr>
        <p:txBody>
          <a:bodyPr anchor="b">
            <a:normAutofit/>
          </a:bodyPr>
          <a:lstStyle>
            <a:lvl1pPr marL="0" indent="0" algn="ctr">
              <a:buNone/>
              <a:defRPr sz="2025" b="0">
                <a:solidFill>
                  <a:srgbClr val="FDC227"/>
                </a:solidFill>
                <a:effectLst/>
                <a:latin typeface="Gill Sans SemiBold"/>
                <a:cs typeface="Lucida Grande"/>
              </a:defRPr>
            </a:lvl1pPr>
            <a:lvl2pPr marL="457180" indent="0">
              <a:buNone/>
              <a:defRPr sz="2025" b="1"/>
            </a:lvl2pPr>
            <a:lvl3pPr marL="914360" indent="0">
              <a:buNone/>
              <a:defRPr sz="1800" b="1"/>
            </a:lvl3pPr>
            <a:lvl4pPr marL="1371540" indent="0">
              <a:buNone/>
              <a:defRPr sz="1575" b="1"/>
            </a:lvl4pPr>
            <a:lvl5pPr marL="1828720" indent="0">
              <a:buNone/>
              <a:defRPr sz="1575" b="1"/>
            </a:lvl5pPr>
            <a:lvl6pPr marL="2285900" indent="0">
              <a:buNone/>
              <a:defRPr sz="1575" b="1"/>
            </a:lvl6pPr>
            <a:lvl7pPr marL="2743080" indent="0">
              <a:buNone/>
              <a:defRPr sz="1575" b="1"/>
            </a:lvl7pPr>
            <a:lvl8pPr marL="3200260" indent="0">
              <a:buNone/>
              <a:defRPr sz="1575" b="1"/>
            </a:lvl8pPr>
            <a:lvl9pPr marL="3657440" indent="0">
              <a:buNone/>
              <a:defRPr sz="1575" b="1"/>
            </a:lvl9pPr>
          </a:lstStyle>
          <a:p>
            <a:pPr lvl="0"/>
            <a:r>
              <a:rPr lang="en-US"/>
              <a:t>Click to edit Master text styles</a:t>
            </a:r>
          </a:p>
        </p:txBody>
      </p:sp>
      <p:sp>
        <p:nvSpPr>
          <p:cNvPr id="6" name="Content Placeholder 5"/>
          <p:cNvSpPr>
            <a:spLocks noGrp="1"/>
          </p:cNvSpPr>
          <p:nvPr>
            <p:ph sz="quarter" idx="4"/>
          </p:nvPr>
        </p:nvSpPr>
        <p:spPr>
          <a:xfrm>
            <a:off x="4645026" y="1818105"/>
            <a:ext cx="4041775" cy="2963466"/>
          </a:xfrm>
          <a:prstGeom prst="rect">
            <a:avLst/>
          </a:prstGeom>
        </p:spPr>
        <p:txBody>
          <a:bodyPr/>
          <a:lstStyle>
            <a:lvl1pPr>
              <a:defRPr sz="1800">
                <a:latin typeface="Gill Sans SemiBold"/>
                <a:cs typeface="Lucida Grande"/>
              </a:defRPr>
            </a:lvl1pPr>
            <a:lvl2pPr>
              <a:defRPr sz="1575" b="0" i="1">
                <a:latin typeface="Gill Sans SemiBold"/>
                <a:cs typeface="Lucida Grande"/>
              </a:defRPr>
            </a:lvl2pPr>
            <a:lvl3pPr>
              <a:defRPr sz="1575" b="0" i="1">
                <a:latin typeface="Gill Sans SemiBold"/>
                <a:cs typeface="Lucida Grande"/>
              </a:defRPr>
            </a:lvl3pPr>
            <a:lvl4pPr>
              <a:defRPr sz="1575" b="0" i="1">
                <a:latin typeface="Gill Sans SemiBold"/>
                <a:cs typeface="Lucida Grande"/>
              </a:defRPr>
            </a:lvl4pPr>
            <a:lvl5pPr>
              <a:defRPr sz="1575" b="0" i="1">
                <a:latin typeface="Gill Sans SemiBold"/>
                <a:cs typeface="Lucida Grande"/>
              </a:defRPr>
            </a:lvl5pPr>
            <a:lvl6pPr>
              <a:defRPr sz="1575"/>
            </a:lvl6pPr>
            <a:lvl7pPr>
              <a:defRPr sz="1575"/>
            </a:lvl7pPr>
            <a:lvl8pPr>
              <a:defRPr sz="1575"/>
            </a:lvl8pPr>
            <a:lvl9pPr>
              <a:defRPr sz="157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3184086"/>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2.xml"/><Relationship Id="rId13" Type="http://schemas.openxmlformats.org/officeDocument/2006/relationships/slideLayout" Target="../slideLayouts/slideLayout17.xml"/><Relationship Id="rId18" Type="http://schemas.openxmlformats.org/officeDocument/2006/relationships/slideLayout" Target="../slideLayouts/slideLayout22.xml"/><Relationship Id="rId3" Type="http://schemas.openxmlformats.org/officeDocument/2006/relationships/slideLayout" Target="../slideLayouts/slideLayout7.xml"/><Relationship Id="rId21" Type="http://schemas.openxmlformats.org/officeDocument/2006/relationships/slideLayout" Target="../slideLayouts/slideLayout25.xml"/><Relationship Id="rId7" Type="http://schemas.openxmlformats.org/officeDocument/2006/relationships/slideLayout" Target="../slideLayouts/slideLayout11.xml"/><Relationship Id="rId12" Type="http://schemas.openxmlformats.org/officeDocument/2006/relationships/slideLayout" Target="../slideLayouts/slideLayout16.xml"/><Relationship Id="rId17" Type="http://schemas.openxmlformats.org/officeDocument/2006/relationships/slideLayout" Target="../slideLayouts/slideLayout21.xml"/><Relationship Id="rId2" Type="http://schemas.openxmlformats.org/officeDocument/2006/relationships/slideLayout" Target="../slideLayouts/slideLayout6.xml"/><Relationship Id="rId16" Type="http://schemas.openxmlformats.org/officeDocument/2006/relationships/slideLayout" Target="../slideLayouts/slideLayout20.xml"/><Relationship Id="rId20" Type="http://schemas.openxmlformats.org/officeDocument/2006/relationships/slideLayout" Target="../slideLayouts/slideLayout24.xml"/><Relationship Id="rId1" Type="http://schemas.openxmlformats.org/officeDocument/2006/relationships/slideLayout" Target="../slideLayouts/slideLayout5.xml"/><Relationship Id="rId6" Type="http://schemas.openxmlformats.org/officeDocument/2006/relationships/slideLayout" Target="../slideLayouts/slideLayout10.xml"/><Relationship Id="rId11" Type="http://schemas.openxmlformats.org/officeDocument/2006/relationships/slideLayout" Target="../slideLayouts/slideLayout15.xml"/><Relationship Id="rId24" Type="http://schemas.openxmlformats.org/officeDocument/2006/relationships/theme" Target="../theme/theme2.xml"/><Relationship Id="rId5" Type="http://schemas.openxmlformats.org/officeDocument/2006/relationships/slideLayout" Target="../slideLayouts/slideLayout9.xml"/><Relationship Id="rId15" Type="http://schemas.openxmlformats.org/officeDocument/2006/relationships/slideLayout" Target="../slideLayouts/slideLayout19.xml"/><Relationship Id="rId23" Type="http://schemas.openxmlformats.org/officeDocument/2006/relationships/slideLayout" Target="../slideLayouts/slideLayout27.xml"/><Relationship Id="rId10" Type="http://schemas.openxmlformats.org/officeDocument/2006/relationships/slideLayout" Target="../slideLayouts/slideLayout14.xml"/><Relationship Id="rId19" Type="http://schemas.openxmlformats.org/officeDocument/2006/relationships/slideLayout" Target="../slideLayouts/slideLayout23.xml"/><Relationship Id="rId4" Type="http://schemas.openxmlformats.org/officeDocument/2006/relationships/slideLayout" Target="../slideLayouts/slideLayout8.xml"/><Relationship Id="rId9" Type="http://schemas.openxmlformats.org/officeDocument/2006/relationships/slideLayout" Target="../slideLayouts/slideLayout13.xml"/><Relationship Id="rId14" Type="http://schemas.openxmlformats.org/officeDocument/2006/relationships/slideLayout" Target="../slideLayouts/slideLayout18.xml"/><Relationship Id="rId22"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dk2"/>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650081" y="864394"/>
            <a:ext cx="7836694" cy="1735931"/>
          </a:xfrm>
          <a:prstGeom prst="rect">
            <a:avLst/>
          </a:prstGeom>
          <a:noFill/>
          <a:ln>
            <a:noFill/>
          </a:ln>
        </p:spPr>
        <p:txBody>
          <a:bodyPr lIns="91425" tIns="91425" rIns="91425" bIns="91425" anchor="b" anchorCtr="0"/>
          <a:lstStyle>
            <a:lvl1pPr marL="0" marR="0" lvl="0" indent="0" algn="ctr" rtl="0">
              <a:spcBef>
                <a:spcPts val="0"/>
              </a:spcBef>
              <a:spcAft>
                <a:spcPts val="0"/>
              </a:spcAft>
              <a:defRPr/>
            </a:lvl1pPr>
            <a:lvl2pPr marL="0" marR="0" lvl="1" indent="0" algn="ctr" rtl="0">
              <a:spcBef>
                <a:spcPts val="0"/>
              </a:spcBef>
              <a:spcAft>
                <a:spcPts val="0"/>
              </a:spcAft>
              <a:defRPr/>
            </a:lvl2pPr>
            <a:lvl3pPr marL="0" marR="0" lvl="2" indent="0" algn="ctr" rtl="0">
              <a:spcBef>
                <a:spcPts val="0"/>
              </a:spcBef>
              <a:spcAft>
                <a:spcPts val="0"/>
              </a:spcAft>
              <a:defRPr/>
            </a:lvl3pPr>
            <a:lvl4pPr marL="0" marR="0" lvl="3" indent="0" algn="ctr" rtl="0">
              <a:spcBef>
                <a:spcPts val="0"/>
              </a:spcBef>
              <a:spcAft>
                <a:spcPts val="0"/>
              </a:spcAft>
              <a:defRPr/>
            </a:lvl4pPr>
            <a:lvl5pPr marL="0" marR="0" lvl="4" indent="0" algn="ctr" rtl="0">
              <a:spcBef>
                <a:spcPts val="0"/>
              </a:spcBef>
              <a:spcAft>
                <a:spcPts val="0"/>
              </a:spcAft>
              <a:defRPr/>
            </a:lvl5pPr>
            <a:lvl6pPr marL="457200" marR="0" lvl="5" indent="0" algn="ctr" rtl="0">
              <a:spcBef>
                <a:spcPts val="0"/>
              </a:spcBef>
              <a:spcAft>
                <a:spcPts val="0"/>
              </a:spcAft>
              <a:defRPr/>
            </a:lvl6pPr>
            <a:lvl7pPr marL="914400" marR="0" lvl="6" indent="0" algn="ctr" rtl="0">
              <a:spcBef>
                <a:spcPts val="0"/>
              </a:spcBef>
              <a:spcAft>
                <a:spcPts val="0"/>
              </a:spcAft>
              <a:defRPr/>
            </a:lvl7pPr>
            <a:lvl8pPr marL="1371600" marR="0" lvl="7" indent="0" algn="ctr" rtl="0">
              <a:spcBef>
                <a:spcPts val="0"/>
              </a:spcBef>
              <a:spcAft>
                <a:spcPts val="0"/>
              </a:spcAft>
              <a:defRPr/>
            </a:lvl8pPr>
            <a:lvl9pPr marL="1828800" marR="0" lvl="8" indent="0" algn="ctr" rtl="0">
              <a:spcBef>
                <a:spcPts val="0"/>
              </a:spcBef>
              <a:spcAft>
                <a:spcPts val="0"/>
              </a:spcAft>
              <a:defRPr/>
            </a:lvl9pPr>
          </a:lstStyle>
          <a:p>
            <a:endParaRPr dirty="0"/>
          </a:p>
        </p:txBody>
      </p:sp>
      <p:sp>
        <p:nvSpPr>
          <p:cNvPr id="7" name="Shape 7"/>
          <p:cNvSpPr txBox="1">
            <a:spLocks noGrp="1"/>
          </p:cNvSpPr>
          <p:nvPr>
            <p:ph type="body" idx="1"/>
          </p:nvPr>
        </p:nvSpPr>
        <p:spPr>
          <a:xfrm>
            <a:off x="650081" y="2650331"/>
            <a:ext cx="7836694" cy="592931"/>
          </a:xfrm>
          <a:prstGeom prst="rect">
            <a:avLst/>
          </a:prstGeom>
          <a:noFill/>
          <a:ln>
            <a:noFill/>
          </a:ln>
        </p:spPr>
        <p:txBody>
          <a:bodyPr lIns="91425" tIns="91425" rIns="91425" bIns="91425" anchor="t" anchorCtr="0"/>
          <a:lstStyle>
            <a:lvl1pPr marL="342900" marR="0" lvl="0" indent="-342900" algn="ctr" rtl="0">
              <a:spcBef>
                <a:spcPts val="0"/>
              </a:spcBef>
              <a:spcAft>
                <a:spcPts val="0"/>
              </a:spcAft>
              <a:defRPr/>
            </a:lvl1pPr>
            <a:lvl2pPr marL="742950" marR="0" lvl="1" indent="-285750" algn="ctr" rtl="0">
              <a:spcBef>
                <a:spcPts val="0"/>
              </a:spcBef>
              <a:spcAft>
                <a:spcPts val="0"/>
              </a:spcAft>
              <a:defRPr/>
            </a:lvl2pPr>
            <a:lvl3pPr marL="1143000" marR="0" lvl="2" indent="-228600" algn="ctr" rtl="0">
              <a:spcBef>
                <a:spcPts val="0"/>
              </a:spcBef>
              <a:spcAft>
                <a:spcPts val="0"/>
              </a:spcAft>
              <a:defRPr/>
            </a:lvl3pPr>
            <a:lvl4pPr marL="1600200" marR="0" lvl="3" indent="-228600" algn="ctr" rtl="0">
              <a:spcBef>
                <a:spcPts val="0"/>
              </a:spcBef>
              <a:spcAft>
                <a:spcPts val="0"/>
              </a:spcAft>
              <a:defRPr/>
            </a:lvl4pPr>
            <a:lvl5pPr marL="2057400" marR="0" lvl="4" indent="-228600" algn="ctr" rtl="0">
              <a:spcBef>
                <a:spcPts val="0"/>
              </a:spcBef>
              <a:spcAft>
                <a:spcPts val="0"/>
              </a:spcAft>
              <a:defRPr/>
            </a:lvl5pPr>
            <a:lvl6pPr marL="457200" marR="0" lvl="5" indent="0" algn="ctr" rtl="0">
              <a:spcBef>
                <a:spcPts val="0"/>
              </a:spcBef>
              <a:spcAft>
                <a:spcPts val="0"/>
              </a:spcAft>
              <a:defRPr/>
            </a:lvl6pPr>
            <a:lvl7pPr marL="914400" marR="0" lvl="6" indent="0" algn="ctr" rtl="0">
              <a:spcBef>
                <a:spcPts val="0"/>
              </a:spcBef>
              <a:spcAft>
                <a:spcPts val="0"/>
              </a:spcAft>
              <a:defRPr/>
            </a:lvl7pPr>
            <a:lvl8pPr marL="1371600" marR="0" lvl="7" indent="0" algn="ctr" rtl="0">
              <a:spcBef>
                <a:spcPts val="0"/>
              </a:spcBef>
              <a:spcAft>
                <a:spcPts val="0"/>
              </a:spcAft>
              <a:defRPr/>
            </a:lvl8pPr>
            <a:lvl9pPr marL="1828800" marR="0" lvl="8" indent="0" algn="ctr" rtl="0">
              <a:spcBef>
                <a:spcPts val="0"/>
              </a:spcBef>
              <a:spcAft>
                <a:spcPts val="0"/>
              </a:spcAft>
              <a:defRPr/>
            </a:lvl9pPr>
          </a:lstStyle>
          <a:p>
            <a:endParaRPr dirty="0"/>
          </a:p>
        </p:txBody>
      </p:sp>
      <p:sp>
        <p:nvSpPr>
          <p:cNvPr id="4" name="Rectangle 3"/>
          <p:cNvSpPr>
            <a:spLocks noChangeArrowheads="1"/>
          </p:cNvSpPr>
          <p:nvPr userDrawn="1"/>
        </p:nvSpPr>
        <p:spPr bwMode="auto">
          <a:xfrm>
            <a:off x="0" y="0"/>
            <a:ext cx="9144000" cy="432054"/>
          </a:xfrm>
          <a:prstGeom prst="rect">
            <a:avLst/>
          </a:prstGeom>
          <a:solidFill>
            <a:schemeClr val="bg2"/>
          </a:solidFill>
          <a:ln>
            <a:noFill/>
          </a:ln>
        </p:spPr>
        <p:txBody>
          <a:bodyPr/>
          <a:lstStyle>
            <a:lvl1pPr algn="ctr">
              <a:defRPr sz="2000">
                <a:solidFill>
                  <a:srgbClr val="FFFFFF"/>
                </a:solidFill>
                <a:latin typeface="Gill Sans" charset="0"/>
                <a:ea typeface="ヒラギノ角ゴ ProN W3" charset="-128"/>
                <a:sym typeface="Gill Sans" charset="0"/>
              </a:defRPr>
            </a:lvl1pPr>
            <a:lvl2pPr marL="742950" indent="-285750" algn="ctr">
              <a:defRPr sz="2000">
                <a:solidFill>
                  <a:srgbClr val="FFFFFF"/>
                </a:solidFill>
                <a:latin typeface="Gill Sans" charset="0"/>
                <a:ea typeface="ヒラギノ角ゴ ProN W3" charset="-128"/>
                <a:sym typeface="Gill Sans" charset="0"/>
              </a:defRPr>
            </a:lvl2pPr>
            <a:lvl3pPr marL="1143000" indent="-228600" algn="ctr">
              <a:defRPr sz="2000">
                <a:solidFill>
                  <a:srgbClr val="FFFFFF"/>
                </a:solidFill>
                <a:latin typeface="Gill Sans" charset="0"/>
                <a:ea typeface="ヒラギノ角ゴ ProN W3" charset="-128"/>
                <a:sym typeface="Gill Sans" charset="0"/>
              </a:defRPr>
            </a:lvl3pPr>
            <a:lvl4pPr marL="1600200" indent="-228600" algn="ctr">
              <a:defRPr sz="2000">
                <a:solidFill>
                  <a:srgbClr val="FFFFFF"/>
                </a:solidFill>
                <a:latin typeface="Gill Sans" charset="0"/>
                <a:ea typeface="ヒラギノ角ゴ ProN W3" charset="-128"/>
                <a:sym typeface="Gill Sans" charset="0"/>
              </a:defRPr>
            </a:lvl4pPr>
            <a:lvl5pPr marL="2057400" indent="-228600" algn="ctr">
              <a:defRPr sz="2000">
                <a:solidFill>
                  <a:srgbClr val="FFFFFF"/>
                </a:solidFill>
                <a:latin typeface="Gill Sans" charset="0"/>
                <a:ea typeface="ヒラギノ角ゴ ProN W3" charset="-128"/>
                <a:sym typeface="Gill Sans" charset="0"/>
              </a:defRPr>
            </a:lvl5pPr>
            <a:lvl6pPr marL="25146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6pPr>
            <a:lvl7pPr marL="29718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7pPr>
            <a:lvl8pPr marL="34290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8pPr>
            <a:lvl9pPr marL="38862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9pPr>
          </a:lstStyle>
          <a:p>
            <a:pPr eaLnBrk="1" hangingPunct="1">
              <a:defRPr/>
            </a:pPr>
            <a:endParaRPr lang="en-US" altLang="en-US" sz="2025"/>
          </a:p>
        </p:txBody>
      </p:sp>
      <p:sp>
        <p:nvSpPr>
          <p:cNvPr id="5" name="Rectangle 3"/>
          <p:cNvSpPr>
            <a:spLocks noChangeArrowheads="1"/>
          </p:cNvSpPr>
          <p:nvPr userDrawn="1"/>
        </p:nvSpPr>
        <p:spPr bwMode="auto">
          <a:xfrm>
            <a:off x="0" y="4701159"/>
            <a:ext cx="9144000" cy="442341"/>
          </a:xfrm>
          <a:prstGeom prst="rect">
            <a:avLst/>
          </a:prstGeom>
          <a:solidFill>
            <a:schemeClr val="bg2"/>
          </a:solidFill>
          <a:ln>
            <a:noFill/>
          </a:ln>
        </p:spPr>
        <p:txBody>
          <a:bodyPr/>
          <a:lstStyle>
            <a:lvl1pPr algn="ctr">
              <a:defRPr sz="2000">
                <a:solidFill>
                  <a:srgbClr val="FFFFFF"/>
                </a:solidFill>
                <a:latin typeface="Gill Sans" charset="0"/>
                <a:ea typeface="ヒラギノ角ゴ ProN W3" charset="-128"/>
                <a:sym typeface="Gill Sans" charset="0"/>
              </a:defRPr>
            </a:lvl1pPr>
            <a:lvl2pPr marL="742950" indent="-285750" algn="ctr">
              <a:defRPr sz="2000">
                <a:solidFill>
                  <a:srgbClr val="FFFFFF"/>
                </a:solidFill>
                <a:latin typeface="Gill Sans" charset="0"/>
                <a:ea typeface="ヒラギノ角ゴ ProN W3" charset="-128"/>
                <a:sym typeface="Gill Sans" charset="0"/>
              </a:defRPr>
            </a:lvl2pPr>
            <a:lvl3pPr marL="1143000" indent="-228600" algn="ctr">
              <a:defRPr sz="2000">
                <a:solidFill>
                  <a:srgbClr val="FFFFFF"/>
                </a:solidFill>
                <a:latin typeface="Gill Sans" charset="0"/>
                <a:ea typeface="ヒラギノ角ゴ ProN W3" charset="-128"/>
                <a:sym typeface="Gill Sans" charset="0"/>
              </a:defRPr>
            </a:lvl3pPr>
            <a:lvl4pPr marL="1600200" indent="-228600" algn="ctr">
              <a:defRPr sz="2000">
                <a:solidFill>
                  <a:srgbClr val="FFFFFF"/>
                </a:solidFill>
                <a:latin typeface="Gill Sans" charset="0"/>
                <a:ea typeface="ヒラギノ角ゴ ProN W3" charset="-128"/>
                <a:sym typeface="Gill Sans" charset="0"/>
              </a:defRPr>
            </a:lvl4pPr>
            <a:lvl5pPr marL="2057400" indent="-228600" algn="ctr">
              <a:defRPr sz="2000">
                <a:solidFill>
                  <a:srgbClr val="FFFFFF"/>
                </a:solidFill>
                <a:latin typeface="Gill Sans" charset="0"/>
                <a:ea typeface="ヒラギノ角ゴ ProN W3" charset="-128"/>
                <a:sym typeface="Gill Sans" charset="0"/>
              </a:defRPr>
            </a:lvl5pPr>
            <a:lvl6pPr marL="25146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6pPr>
            <a:lvl7pPr marL="29718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7pPr>
            <a:lvl8pPr marL="34290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8pPr>
            <a:lvl9pPr marL="38862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9pPr>
          </a:lstStyle>
          <a:p>
            <a:pPr eaLnBrk="1" hangingPunct="1">
              <a:defRPr/>
            </a:pPr>
            <a:endParaRPr lang="en-US" altLang="en-US" sz="2025"/>
          </a:p>
        </p:txBody>
      </p:sp>
    </p:spTree>
    <p:extLst>
      <p:ext uri="{BB962C8B-B14F-4D97-AF65-F5344CB8AC3E}">
        <p14:creationId xmlns:p14="http://schemas.microsoft.com/office/powerpoint/2010/main" val="591895418"/>
      </p:ext>
    </p:extLst>
  </p:cSld>
  <p:clrMap bg1="lt1" tx1="dk1" bg2="dk2" tx2="lt2" accent1="accent1" accent2="accent2" accent3="accent3" accent4="accent4" accent5="accent5" accent6="accent6" hlink="hlink" folHlink="folHlink"/>
  <p:sldLayoutIdLst>
    <p:sldLayoutId id="2147483684" r:id="rId1"/>
    <p:sldLayoutId id="2147483686" r:id="rId2"/>
    <p:sldLayoutId id="2147483687" r:id="rId3"/>
    <p:sldLayoutId id="2147483688" r:id="rId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6000" b="0" i="0" u="none" strike="noStrike" cap="none">
          <a:solidFill>
            <a:srgbClr val="FFFF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2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788"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788"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788"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788"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788"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788"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788"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788"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788"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788"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788"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788"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788"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788"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788"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788"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788"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282828"/>
        </a:solidFill>
        <a:effectLst/>
      </p:bgPr>
    </p:bg>
    <p:spTree>
      <p:nvGrpSpPr>
        <p:cNvPr id="1" name=""/>
        <p:cNvGrpSpPr/>
        <p:nvPr/>
      </p:nvGrpSpPr>
      <p:grpSpPr>
        <a:xfrm>
          <a:off x="0" y="0"/>
          <a:ext cx="0" cy="0"/>
          <a:chOff x="0" y="0"/>
          <a:chExt cx="0" cy="0"/>
        </a:xfrm>
      </p:grpSpPr>
      <p:sp>
        <p:nvSpPr>
          <p:cNvPr id="21" name="Text Placeholder 2"/>
          <p:cNvSpPr>
            <a:spLocks noGrp="1"/>
          </p:cNvSpPr>
          <p:nvPr>
            <p:ph type="body" idx="1"/>
          </p:nvPr>
        </p:nvSpPr>
        <p:spPr>
          <a:xfrm>
            <a:off x="457200" y="1200151"/>
            <a:ext cx="8229600" cy="3394472"/>
          </a:xfrm>
          <a:prstGeom prst="rect">
            <a:avLst/>
          </a:prstGeom>
        </p:spPr>
        <p:txBody>
          <a:bodyPr vert="horz" lIns="162553" tIns="81276" rIns="162553" bIns="81276"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93856235"/>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 id="2147483702" r:id="rId13"/>
    <p:sldLayoutId id="2147483703" r:id="rId14"/>
    <p:sldLayoutId id="2147483704" r:id="rId15"/>
    <p:sldLayoutId id="2147483705" r:id="rId16"/>
    <p:sldLayoutId id="2147483706" r:id="rId17"/>
    <p:sldLayoutId id="2147483707" r:id="rId18"/>
    <p:sldLayoutId id="2147483708" r:id="rId19"/>
    <p:sldLayoutId id="2147483709" r:id="rId20"/>
    <p:sldLayoutId id="2147483710" r:id="rId21"/>
    <p:sldLayoutId id="2147483711" r:id="rId22"/>
    <p:sldLayoutId id="2147483712" r:id="rId23"/>
  </p:sldLayoutIdLst>
  <p:hf sldNum="0" hdr="0" ftr="0" dt="0"/>
  <p:txStyles>
    <p:titleStyle>
      <a:lvl1pPr algn="ctr" defTabSz="457180" rtl="0" eaLnBrk="1" latinLnBrk="0" hangingPunct="1">
        <a:spcBef>
          <a:spcPct val="0"/>
        </a:spcBef>
        <a:buNone/>
        <a:defRPr sz="4388" kern="1200">
          <a:solidFill>
            <a:schemeClr val="tx1"/>
          </a:solidFill>
          <a:latin typeface="+mj-lt"/>
          <a:ea typeface="+mj-ea"/>
          <a:cs typeface="+mj-cs"/>
        </a:defRPr>
      </a:lvl1pPr>
    </p:titleStyle>
    <p:bodyStyle>
      <a:lvl1pPr marL="0" indent="0" algn="l" defTabSz="457180" rtl="0" eaLnBrk="1" latinLnBrk="0" hangingPunct="1">
        <a:spcBef>
          <a:spcPct val="20000"/>
        </a:spcBef>
        <a:buFont typeface="Arial"/>
        <a:buNone/>
        <a:defRPr sz="3206" b="1" i="0" kern="1200">
          <a:solidFill>
            <a:schemeClr val="bg1"/>
          </a:solidFill>
          <a:latin typeface="Gill Sans SemiBold"/>
          <a:ea typeface="+mn-ea"/>
          <a:cs typeface="Lucida Grande"/>
        </a:defRPr>
      </a:lvl1pPr>
      <a:lvl2pPr marL="742917" indent="-285738" algn="l" defTabSz="457180" rtl="0" eaLnBrk="1" latinLnBrk="0" hangingPunct="1">
        <a:spcBef>
          <a:spcPct val="20000"/>
        </a:spcBef>
        <a:buFont typeface="Arial"/>
        <a:buChar char="–"/>
        <a:defRPr sz="2025" b="1" i="0" kern="1200">
          <a:solidFill>
            <a:schemeClr val="bg1"/>
          </a:solidFill>
          <a:latin typeface="Gill Sans SemiBold"/>
          <a:ea typeface="+mn-ea"/>
          <a:cs typeface="Lucida Grande"/>
        </a:defRPr>
      </a:lvl2pPr>
      <a:lvl3pPr marL="1142950" indent="-228590" algn="l" defTabSz="457180" rtl="0" eaLnBrk="1" latinLnBrk="0" hangingPunct="1">
        <a:spcBef>
          <a:spcPct val="20000"/>
        </a:spcBef>
        <a:buFont typeface="Arial"/>
        <a:buChar char="•"/>
        <a:defRPr sz="1800" b="0" i="1" kern="1200">
          <a:solidFill>
            <a:schemeClr val="bg1"/>
          </a:solidFill>
          <a:latin typeface="Gill Sans SemiBold"/>
          <a:ea typeface="+mn-ea"/>
          <a:cs typeface="Lucida Grande"/>
        </a:defRPr>
      </a:lvl3pPr>
      <a:lvl4pPr marL="1600130" indent="-228590" algn="l" defTabSz="457180" rtl="0" eaLnBrk="1" latinLnBrk="0" hangingPunct="1">
        <a:spcBef>
          <a:spcPct val="20000"/>
        </a:spcBef>
        <a:buFont typeface="Arial"/>
        <a:buChar char="–"/>
        <a:defRPr sz="1519" b="0" i="1" kern="1200">
          <a:solidFill>
            <a:schemeClr val="bg1"/>
          </a:solidFill>
          <a:latin typeface="Gill Sans SemiBold"/>
          <a:ea typeface="+mn-ea"/>
          <a:cs typeface="Lucida Grande"/>
        </a:defRPr>
      </a:lvl4pPr>
      <a:lvl5pPr marL="2057310" indent="-228590" algn="l" defTabSz="457180" rtl="0" eaLnBrk="1" latinLnBrk="0" hangingPunct="1">
        <a:spcBef>
          <a:spcPct val="20000"/>
        </a:spcBef>
        <a:buFont typeface="Arial"/>
        <a:buChar char="»"/>
        <a:defRPr sz="1181" b="0" i="1" kern="1200">
          <a:solidFill>
            <a:schemeClr val="bg1"/>
          </a:solidFill>
          <a:latin typeface="Gill Sans SemiBold"/>
          <a:ea typeface="+mn-ea"/>
          <a:cs typeface="Lucida Grande"/>
        </a:defRPr>
      </a:lvl5pPr>
      <a:lvl6pPr marL="2514490" indent="-228590" algn="l" defTabSz="457180" rtl="0" eaLnBrk="1" latinLnBrk="0" hangingPunct="1">
        <a:spcBef>
          <a:spcPct val="20000"/>
        </a:spcBef>
        <a:buFont typeface="Arial"/>
        <a:buChar char="•"/>
        <a:defRPr sz="2025" kern="1200">
          <a:solidFill>
            <a:schemeClr val="tx1"/>
          </a:solidFill>
          <a:latin typeface="+mn-lt"/>
          <a:ea typeface="+mn-ea"/>
          <a:cs typeface="+mn-cs"/>
        </a:defRPr>
      </a:lvl6pPr>
      <a:lvl7pPr marL="2971670" indent="-228590" algn="l" defTabSz="457180" rtl="0" eaLnBrk="1" latinLnBrk="0" hangingPunct="1">
        <a:spcBef>
          <a:spcPct val="20000"/>
        </a:spcBef>
        <a:buFont typeface="Arial"/>
        <a:buChar char="•"/>
        <a:defRPr sz="2025" kern="1200">
          <a:solidFill>
            <a:schemeClr val="tx1"/>
          </a:solidFill>
          <a:latin typeface="+mn-lt"/>
          <a:ea typeface="+mn-ea"/>
          <a:cs typeface="+mn-cs"/>
        </a:defRPr>
      </a:lvl7pPr>
      <a:lvl8pPr marL="3428850" indent="-228590" algn="l" defTabSz="457180" rtl="0" eaLnBrk="1" latinLnBrk="0" hangingPunct="1">
        <a:spcBef>
          <a:spcPct val="20000"/>
        </a:spcBef>
        <a:buFont typeface="Arial"/>
        <a:buChar char="•"/>
        <a:defRPr sz="2025" kern="1200">
          <a:solidFill>
            <a:schemeClr val="tx1"/>
          </a:solidFill>
          <a:latin typeface="+mn-lt"/>
          <a:ea typeface="+mn-ea"/>
          <a:cs typeface="+mn-cs"/>
        </a:defRPr>
      </a:lvl8pPr>
      <a:lvl9pPr marL="3886030" indent="-228590" algn="l" defTabSz="457180" rtl="0" eaLnBrk="1" latinLnBrk="0" hangingPunct="1">
        <a:spcBef>
          <a:spcPct val="20000"/>
        </a:spcBef>
        <a:buFont typeface="Arial"/>
        <a:buChar char="•"/>
        <a:defRPr sz="2025" kern="1200">
          <a:solidFill>
            <a:schemeClr val="tx1"/>
          </a:solidFill>
          <a:latin typeface="+mn-lt"/>
          <a:ea typeface="+mn-ea"/>
          <a:cs typeface="+mn-cs"/>
        </a:defRPr>
      </a:lvl9pPr>
    </p:bodyStyle>
    <p:otherStyle>
      <a:defPPr>
        <a:defRPr lang="en-US"/>
      </a:defPPr>
      <a:lvl1pPr marL="0" algn="l" defTabSz="457180" rtl="0" eaLnBrk="1" latinLnBrk="0" hangingPunct="1">
        <a:defRPr sz="1800" kern="1200">
          <a:solidFill>
            <a:schemeClr val="tx1"/>
          </a:solidFill>
          <a:latin typeface="+mn-lt"/>
          <a:ea typeface="+mn-ea"/>
          <a:cs typeface="+mn-cs"/>
        </a:defRPr>
      </a:lvl1pPr>
      <a:lvl2pPr marL="457180" algn="l" defTabSz="457180" rtl="0" eaLnBrk="1" latinLnBrk="0" hangingPunct="1">
        <a:defRPr sz="1800" kern="1200">
          <a:solidFill>
            <a:schemeClr val="tx1"/>
          </a:solidFill>
          <a:latin typeface="+mn-lt"/>
          <a:ea typeface="+mn-ea"/>
          <a:cs typeface="+mn-cs"/>
        </a:defRPr>
      </a:lvl2pPr>
      <a:lvl3pPr marL="914360" algn="l" defTabSz="457180" rtl="0" eaLnBrk="1" latinLnBrk="0" hangingPunct="1">
        <a:defRPr sz="1800" kern="1200">
          <a:solidFill>
            <a:schemeClr val="tx1"/>
          </a:solidFill>
          <a:latin typeface="+mn-lt"/>
          <a:ea typeface="+mn-ea"/>
          <a:cs typeface="+mn-cs"/>
        </a:defRPr>
      </a:lvl3pPr>
      <a:lvl4pPr marL="1371540" algn="l" defTabSz="457180" rtl="0" eaLnBrk="1" latinLnBrk="0" hangingPunct="1">
        <a:defRPr sz="1800" kern="1200">
          <a:solidFill>
            <a:schemeClr val="tx1"/>
          </a:solidFill>
          <a:latin typeface="+mn-lt"/>
          <a:ea typeface="+mn-ea"/>
          <a:cs typeface="+mn-cs"/>
        </a:defRPr>
      </a:lvl4pPr>
      <a:lvl5pPr marL="1828720" algn="l" defTabSz="457180" rtl="0" eaLnBrk="1" latinLnBrk="0" hangingPunct="1">
        <a:defRPr sz="1800" kern="1200">
          <a:solidFill>
            <a:schemeClr val="tx1"/>
          </a:solidFill>
          <a:latin typeface="+mn-lt"/>
          <a:ea typeface="+mn-ea"/>
          <a:cs typeface="+mn-cs"/>
        </a:defRPr>
      </a:lvl5pPr>
      <a:lvl6pPr marL="2285900" algn="l" defTabSz="457180" rtl="0" eaLnBrk="1" latinLnBrk="0" hangingPunct="1">
        <a:defRPr sz="1800" kern="1200">
          <a:solidFill>
            <a:schemeClr val="tx1"/>
          </a:solidFill>
          <a:latin typeface="+mn-lt"/>
          <a:ea typeface="+mn-ea"/>
          <a:cs typeface="+mn-cs"/>
        </a:defRPr>
      </a:lvl6pPr>
      <a:lvl7pPr marL="2743080" algn="l" defTabSz="457180" rtl="0" eaLnBrk="1" latinLnBrk="0" hangingPunct="1">
        <a:defRPr sz="1800" kern="1200">
          <a:solidFill>
            <a:schemeClr val="tx1"/>
          </a:solidFill>
          <a:latin typeface="+mn-lt"/>
          <a:ea typeface="+mn-ea"/>
          <a:cs typeface="+mn-cs"/>
        </a:defRPr>
      </a:lvl7pPr>
      <a:lvl8pPr marL="3200260" algn="l" defTabSz="457180" rtl="0" eaLnBrk="1" latinLnBrk="0" hangingPunct="1">
        <a:defRPr sz="1800" kern="1200">
          <a:solidFill>
            <a:schemeClr val="tx1"/>
          </a:solidFill>
          <a:latin typeface="+mn-lt"/>
          <a:ea typeface="+mn-ea"/>
          <a:cs typeface="+mn-cs"/>
        </a:defRPr>
      </a:lvl8pPr>
      <a:lvl9pPr marL="3657440" algn="l" defTabSz="45718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6.xml"/><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6.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hyperlink" Target="https://es.wikipedia.org/wiki/Est%C3%A1ndar_de_exclusi%C3%B3n_de_robots" TargetMode="External"/><Relationship Id="rId2" Type="http://schemas.openxmlformats.org/officeDocument/2006/relationships/notesSlide" Target="../notesSlides/notesSlide12.xml"/><Relationship Id="rId1" Type="http://schemas.openxmlformats.org/officeDocument/2006/relationships/slideLayout" Target="../slideLayouts/slideLayout6.xml"/><Relationship Id="rId4" Type="http://schemas.openxmlformats.org/officeDocument/2006/relationships/hyperlink" Target="http://en.wikipedia.org/wiki/Spider_trap"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5.xml"/><Relationship Id="rId1" Type="http://schemas.openxmlformats.org/officeDocument/2006/relationships/slideLayout" Target="../slideLayouts/slideLayout11.xml"/><Relationship Id="rId5" Type="http://schemas.openxmlformats.org/officeDocument/2006/relationships/image" Target="../media/image7.png"/><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11.xml"/><Relationship Id="rId6" Type="http://schemas.openxmlformats.org/officeDocument/2006/relationships/image" Target="../media/image12.png"/><Relationship Id="rId5" Type="http://schemas.openxmlformats.org/officeDocument/2006/relationships/image" Target="../media/image4.png"/><Relationship Id="rId4" Type="http://schemas.openxmlformats.org/officeDocument/2006/relationships/image" Target="../media/image5.jpg"/></Relationships>
</file>

<file path=ppt/slides/_rels/slide19.xml.rels><?xml version="1.0" encoding="UTF-8" standalone="yes"?>
<Relationships xmlns="http://schemas.openxmlformats.org/package/2006/relationships"><Relationship Id="rId3" Type="http://schemas.openxmlformats.org/officeDocument/2006/relationships/hyperlink" Target="http://www.dr-chuck.com/" TargetMode="External"/><Relationship Id="rId2" Type="http://schemas.openxmlformats.org/officeDocument/2006/relationships/notesSlide" Target="../notesSlides/notesSlide19.xml"/><Relationship Id="rId1" Type="http://schemas.openxmlformats.org/officeDocument/2006/relationships/slideLayout" Target="../slideLayouts/slideLayout16.xml"/><Relationship Id="rId6" Type="http://schemas.openxmlformats.org/officeDocument/2006/relationships/image" Target="../media/image2.png"/><Relationship Id="rId5" Type="http://schemas.openxmlformats.org/officeDocument/2006/relationships/image" Target="../media/image3.jpg"/><Relationship Id="rId4" Type="http://schemas.openxmlformats.org/officeDocument/2006/relationships/hyperlink" Target="http://open.umich.edu/"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0.xml"/><Relationship Id="rId5" Type="http://schemas.openxmlformats.org/officeDocument/2006/relationships/image" Target="../media/image6.png"/><Relationship Id="rId4" Type="http://schemas.openxmlformats.org/officeDocument/2006/relationships/image" Target="../media/image5.jp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6.xml"/><Relationship Id="rId1" Type="http://schemas.openxmlformats.org/officeDocument/2006/relationships/slideLayout" Target="../slideLayouts/slideLayout11.xml"/><Relationship Id="rId5" Type="http://schemas.openxmlformats.org/officeDocument/2006/relationships/image" Target="../media/image4.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Shape 119"/>
          <p:cNvSpPr txBox="1">
            <a:spLocks noGrp="1"/>
          </p:cNvSpPr>
          <p:nvPr>
            <p:ph type="title"/>
          </p:nvPr>
        </p:nvSpPr>
        <p:spPr>
          <a:xfrm>
            <a:off x="355600" y="722631"/>
            <a:ext cx="8432800" cy="701843"/>
          </a:xfrm>
          <a:prstGeom prst="rect">
            <a:avLst/>
          </a:prstGeom>
          <a:noFill/>
          <a:ln>
            <a:noFill/>
          </a:ln>
        </p:spPr>
        <p:txBody>
          <a:bodyPr lIns="21425" tIns="21425" rIns="21425" bIns="21425" anchor="b" anchorCtr="0">
            <a:noAutofit/>
          </a:bodyPr>
          <a:lstStyle/>
          <a:p>
            <a:pPr marL="0" marR="0" lvl="0" indent="0" algn="ctr" rtl="0">
              <a:spcBef>
                <a:spcPts val="0"/>
              </a:spcBef>
              <a:buSzPct val="25000"/>
              <a:buNone/>
            </a:pPr>
            <a:r>
              <a:rPr lang="en" sz="4300" u="none" strike="noStrike" cap="none" dirty="0">
                <a:solidFill>
                  <a:srgbClr val="FFD966"/>
                </a:solidFill>
                <a:sym typeface="Cabin"/>
              </a:rPr>
              <a:t>Recuperaci</a:t>
            </a:r>
            <a:r>
              <a:rPr lang="es-US" sz="4300" u="none" strike="noStrike" cap="none" dirty="0" err="1">
                <a:solidFill>
                  <a:srgbClr val="FFD966"/>
                </a:solidFill>
                <a:sym typeface="Cabin"/>
              </a:rPr>
              <a:t>ón</a:t>
            </a:r>
            <a:r>
              <a:rPr lang="es-US" sz="4300" u="none" strike="noStrike" cap="none" dirty="0">
                <a:solidFill>
                  <a:srgbClr val="FFD966"/>
                </a:solidFill>
                <a:sym typeface="Cabin"/>
              </a:rPr>
              <a:t> y Visualización de Datos</a:t>
            </a:r>
            <a:endParaRPr lang="en" sz="4300" u="none" strike="noStrike" cap="none" dirty="0">
              <a:solidFill>
                <a:srgbClr val="FFD966"/>
              </a:solidFill>
              <a:sym typeface="Cabin"/>
            </a:endParaRPr>
          </a:p>
        </p:txBody>
      </p:sp>
      <p:sp>
        <p:nvSpPr>
          <p:cNvPr id="120" name="Shape 120"/>
          <p:cNvSpPr txBox="1">
            <a:spLocks noGrp="1"/>
          </p:cNvSpPr>
          <p:nvPr>
            <p:ph idx="1"/>
          </p:nvPr>
        </p:nvSpPr>
        <p:spPr>
          <a:prstGeom prst="rect">
            <a:avLst/>
          </a:prstGeom>
          <a:noFill/>
          <a:ln>
            <a:noFill/>
          </a:ln>
        </p:spPr>
        <p:txBody>
          <a:bodyPr lIns="21425" tIns="21425" rIns="21425" bIns="21425" anchor="t" anchorCtr="0">
            <a:noAutofit/>
          </a:bodyPr>
          <a:lstStyle/>
          <a:p>
            <a:pPr marL="0" marR="0" lvl="0" indent="0" algn="ctr" rtl="0">
              <a:spcBef>
                <a:spcPts val="0"/>
              </a:spcBef>
              <a:buClr>
                <a:srgbClr val="FFFFFF"/>
              </a:buClr>
              <a:buSzPct val="25000"/>
              <a:buFont typeface="Arial"/>
              <a:buNone/>
            </a:pPr>
            <a:r>
              <a:rPr lang="en" sz="1800" u="none" strike="noStrike" cap="none" dirty="0">
                <a:solidFill>
                  <a:srgbClr val="FFFFFF"/>
                </a:solidFill>
                <a:sym typeface="Cabin"/>
              </a:rPr>
              <a:t>Charles Severance</a:t>
            </a:r>
          </a:p>
        </p:txBody>
      </p:sp>
      <p:sp>
        <p:nvSpPr>
          <p:cNvPr id="5" name="Shape 206"/>
          <p:cNvSpPr txBox="1"/>
          <p:nvPr/>
        </p:nvSpPr>
        <p:spPr>
          <a:xfrm>
            <a:off x="1692633" y="3878497"/>
            <a:ext cx="5915813" cy="601961"/>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1800" u="none" strike="noStrike" cap="none" dirty="0">
                <a:solidFill>
                  <a:srgbClr val="FFFF00"/>
                </a:solidFill>
                <a:latin typeface="Arial Regular" charset="0"/>
                <a:ea typeface="Arial Regular" charset="0"/>
                <a:cs typeface="Arial Regular" charset="0"/>
                <a:sym typeface="Cabin"/>
              </a:rPr>
              <a:t>Python </a:t>
            </a:r>
            <a:r>
              <a:rPr lang="en-US" sz="1800" dirty="0">
                <a:solidFill>
                  <a:srgbClr val="FFFF00"/>
                </a:solidFill>
                <a:latin typeface="Arial Regular" charset="0"/>
                <a:ea typeface="Arial Regular" charset="0"/>
                <a:cs typeface="Arial Regular" charset="0"/>
                <a:sym typeface="Cabin"/>
              </a:rPr>
              <a:t>para </a:t>
            </a:r>
            <a:r>
              <a:rPr lang="en-US" sz="1800" dirty="0" err="1">
                <a:solidFill>
                  <a:srgbClr val="FFFF00"/>
                </a:solidFill>
                <a:latin typeface="Arial Regular" charset="0"/>
                <a:ea typeface="Arial Regular" charset="0"/>
                <a:cs typeface="Arial Regular" charset="0"/>
                <a:sym typeface="Cabin"/>
              </a:rPr>
              <a:t>Todos</a:t>
            </a:r>
            <a:endParaRPr lang="en-US" sz="1800" u="none" strike="noStrike" cap="none" dirty="0">
              <a:solidFill>
                <a:srgbClr val="FFFF00"/>
              </a:solidFill>
              <a:latin typeface="Arial Regular" charset="0"/>
              <a:ea typeface="Arial Regular" charset="0"/>
              <a:cs typeface="Arial Regular" charset="0"/>
              <a:sym typeface="Cabin"/>
            </a:endParaRPr>
          </a:p>
          <a:p>
            <a:pPr marL="0" marR="0" lvl="0" indent="0" algn="ctr" rtl="0">
              <a:lnSpc>
                <a:spcPct val="100000"/>
              </a:lnSpc>
              <a:spcBef>
                <a:spcPts val="0"/>
              </a:spcBef>
              <a:spcAft>
                <a:spcPts val="0"/>
              </a:spcAft>
              <a:buClr>
                <a:srgbClr val="FFFF00"/>
              </a:buClr>
              <a:buSzPct val="25000"/>
              <a:buFont typeface="Cabin"/>
              <a:buNone/>
            </a:pPr>
            <a:r>
              <a:rPr lang="en-US" sz="1800" dirty="0">
                <a:solidFill>
                  <a:srgbClr val="FFFF00"/>
                </a:solidFill>
                <a:latin typeface="Arial Regular" charset="0"/>
                <a:ea typeface="Arial Regular" charset="0"/>
                <a:cs typeface="Arial Regular" charset="0"/>
                <a:sym typeface="Cabin"/>
              </a:rPr>
              <a:t>es.py4e.com</a:t>
            </a:r>
            <a:endParaRPr lang="en-US" sz="1800" u="none" strike="noStrike" cap="none" dirty="0">
              <a:solidFill>
                <a:srgbClr val="FFFF00"/>
              </a:solidFill>
              <a:latin typeface="Arial Regular" charset="0"/>
              <a:ea typeface="Arial Regular" charset="0"/>
              <a:cs typeface="Arial Regular" charset="0"/>
              <a:sym typeface="Cabin"/>
            </a:endParaRPr>
          </a:p>
        </p:txBody>
      </p:sp>
      <p:pic>
        <p:nvPicPr>
          <p:cNvPr id="6" name="Shape 207"/>
          <p:cNvPicPr preferRelativeResize="0"/>
          <p:nvPr/>
        </p:nvPicPr>
        <p:blipFill rotWithShape="1">
          <a:blip r:embed="rId3">
            <a:alphaModFix/>
          </a:blip>
          <a:srcRect/>
          <a:stretch/>
        </p:blipFill>
        <p:spPr>
          <a:xfrm>
            <a:off x="7699909" y="4091044"/>
            <a:ext cx="1166184" cy="395938"/>
          </a:xfrm>
          <a:prstGeom prst="rect">
            <a:avLst/>
          </a:prstGeom>
          <a:noFill/>
          <a:ln>
            <a:noFill/>
          </a:ln>
        </p:spPr>
      </p:pic>
      <p:pic>
        <p:nvPicPr>
          <p:cNvPr id="7" name="Shape 208"/>
          <p:cNvPicPr preferRelativeResize="0"/>
          <p:nvPr/>
        </p:nvPicPr>
        <p:blipFill rotWithShape="1">
          <a:blip r:embed="rId4">
            <a:alphaModFix/>
          </a:blip>
          <a:srcRect/>
          <a:stretch/>
        </p:blipFill>
        <p:spPr>
          <a:xfrm>
            <a:off x="233081" y="3689514"/>
            <a:ext cx="797460" cy="797461"/>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Shape 211"/>
          <p:cNvSpPr txBox="1">
            <a:spLocks noGrp="1"/>
          </p:cNvSpPr>
          <p:nvPr>
            <p:ph type="title"/>
          </p:nvPr>
        </p:nvSpPr>
        <p:spPr>
          <a:xfrm>
            <a:off x="650081" y="464695"/>
            <a:ext cx="3743325" cy="963999"/>
          </a:xfrm>
          <a:prstGeom prst="rect">
            <a:avLst/>
          </a:prstGeom>
          <a:noFill/>
          <a:ln>
            <a:noFill/>
          </a:ln>
        </p:spPr>
        <p:txBody>
          <a:bodyPr lIns="21425" tIns="21425" rIns="21425" bIns="21425" anchor="ctr" anchorCtr="0">
            <a:noAutofit/>
          </a:bodyPr>
          <a:lstStyle/>
          <a:p>
            <a:pPr marL="0" marR="0" lvl="0" indent="0" algn="ctr" rtl="0">
              <a:spcBef>
                <a:spcPts val="0"/>
              </a:spcBef>
              <a:buSzPct val="25000"/>
              <a:buNone/>
            </a:pPr>
            <a:r>
              <a:rPr lang="en" sz="4300" u="none" strike="noStrike" cap="none" dirty="0">
                <a:solidFill>
                  <a:srgbClr val="FFD966"/>
                </a:solidFill>
                <a:sym typeface="Cabin"/>
              </a:rPr>
              <a:t>Rastreador Web</a:t>
            </a:r>
          </a:p>
        </p:txBody>
      </p:sp>
      <p:sp>
        <p:nvSpPr>
          <p:cNvPr id="212" name="Shape 212"/>
          <p:cNvSpPr txBox="1">
            <a:spLocks noGrp="1"/>
          </p:cNvSpPr>
          <p:nvPr>
            <p:ph idx="1"/>
          </p:nvPr>
        </p:nvSpPr>
        <p:spPr>
          <a:xfrm>
            <a:off x="650081" y="1464469"/>
            <a:ext cx="3743325" cy="3207599"/>
          </a:xfrm>
          <a:prstGeom prst="rect">
            <a:avLst/>
          </a:prstGeom>
          <a:noFill/>
          <a:ln>
            <a:noFill/>
          </a:ln>
        </p:spPr>
        <p:txBody>
          <a:bodyPr lIns="21425" tIns="21425" rIns="21425" bIns="21425" anchor="ctr" anchorCtr="0">
            <a:noAutofit/>
          </a:bodyPr>
          <a:lstStyle/>
          <a:p>
            <a:pPr marL="457200" marR="0" lvl="0" indent="-355600" algn="l" rtl="0">
              <a:spcBef>
                <a:spcPts val="0"/>
              </a:spcBef>
              <a:buClr>
                <a:srgbClr val="FFFFFF"/>
              </a:buClr>
              <a:buSzPct val="100000"/>
              <a:buFont typeface="Cabin"/>
            </a:pPr>
            <a:r>
              <a:rPr lang="en" sz="2000" u="none" strike="noStrike" cap="none" dirty="0">
                <a:solidFill>
                  <a:srgbClr val="FFFFFF"/>
                </a:solidFill>
                <a:sym typeface="Cabin"/>
              </a:rPr>
              <a:t>Recupera una página</a:t>
            </a:r>
          </a:p>
          <a:p>
            <a:pPr marL="457200" marR="0" lvl="0" indent="-355600" algn="l" rtl="0">
              <a:spcBef>
                <a:spcPts val="2000"/>
              </a:spcBef>
              <a:buClr>
                <a:srgbClr val="FFFFFF"/>
              </a:buClr>
              <a:buSzPct val="100000"/>
              <a:buFont typeface="Cabin"/>
            </a:pPr>
            <a:r>
              <a:rPr lang="en" sz="2000" u="none" strike="noStrike" cap="none" dirty="0">
                <a:solidFill>
                  <a:srgbClr val="FFFFFF"/>
                </a:solidFill>
                <a:sym typeface="Cabin"/>
              </a:rPr>
              <a:t>Revisa la página y sus enlaces</a:t>
            </a:r>
          </a:p>
          <a:p>
            <a:pPr marL="457200" marR="0" lvl="0" indent="-355600" algn="l" rtl="0">
              <a:spcBef>
                <a:spcPts val="2000"/>
              </a:spcBef>
              <a:buClr>
                <a:srgbClr val="FFFFFF"/>
              </a:buClr>
              <a:buSzPct val="100000"/>
              <a:buFont typeface="Cabin"/>
            </a:pPr>
            <a:r>
              <a:rPr lang="en" sz="2000" u="none" strike="noStrike" cap="none" dirty="0">
                <a:solidFill>
                  <a:srgbClr val="FFFFFF"/>
                </a:solidFill>
                <a:sym typeface="Cabin"/>
              </a:rPr>
              <a:t>Agrega los enlaces a una lista de sitios “por ser recuperados”</a:t>
            </a:r>
          </a:p>
          <a:p>
            <a:pPr marL="457200" marR="0" lvl="0" indent="-355600" algn="l" rtl="0">
              <a:spcBef>
                <a:spcPts val="2000"/>
              </a:spcBef>
              <a:buClr>
                <a:srgbClr val="FFFFFF"/>
              </a:buClr>
              <a:buSzPct val="100000"/>
              <a:buFont typeface="Cabin"/>
            </a:pPr>
            <a:r>
              <a:rPr lang="en" sz="2000" u="none" strike="noStrike" cap="none" dirty="0">
                <a:solidFill>
                  <a:srgbClr val="FFFFFF"/>
                </a:solidFill>
                <a:sym typeface="Cabin"/>
              </a:rPr>
              <a:t>Repetir...</a:t>
            </a:r>
          </a:p>
        </p:txBody>
      </p:sp>
      <p:pic>
        <p:nvPicPr>
          <p:cNvPr id="213" name="Shape 213"/>
          <p:cNvPicPr preferRelativeResize="0"/>
          <p:nvPr/>
        </p:nvPicPr>
        <p:blipFill rotWithShape="1">
          <a:blip r:embed="rId3">
            <a:alphaModFix/>
          </a:blip>
          <a:srcRect/>
          <a:stretch/>
        </p:blipFill>
        <p:spPr>
          <a:xfrm>
            <a:off x="5314950" y="1221581"/>
            <a:ext cx="3571874" cy="2728912"/>
          </a:xfrm>
          <a:prstGeom prst="rect">
            <a:avLst/>
          </a:prstGeom>
          <a:noFill/>
          <a:ln>
            <a:noFill/>
          </a:ln>
        </p:spPr>
      </p:pic>
      <p:pic>
        <p:nvPicPr>
          <p:cNvPr id="214" name="Shape 214"/>
          <p:cNvPicPr preferRelativeResize="0"/>
          <p:nvPr/>
        </p:nvPicPr>
        <p:blipFill rotWithShape="1">
          <a:blip r:embed="rId4">
            <a:alphaModFix/>
          </a:blip>
          <a:srcRect/>
          <a:stretch/>
        </p:blipFill>
        <p:spPr>
          <a:xfrm>
            <a:off x="4672012" y="640556"/>
            <a:ext cx="4050506" cy="3029968"/>
          </a:xfrm>
          <a:prstGeom prst="rect">
            <a:avLst/>
          </a:prstGeom>
          <a:noFill/>
          <a:ln>
            <a:noFill/>
          </a:ln>
        </p:spPr>
      </p:pic>
      <p:sp>
        <p:nvSpPr>
          <p:cNvPr id="215" name="Shape 215"/>
          <p:cNvSpPr/>
          <p:nvPr/>
        </p:nvSpPr>
        <p:spPr>
          <a:xfrm>
            <a:off x="3366977" y="4076499"/>
            <a:ext cx="5519847" cy="350100"/>
          </a:xfrm>
          <a:prstGeom prst="rect">
            <a:avLst/>
          </a:prstGeom>
          <a:noFill/>
          <a:ln>
            <a:noFill/>
          </a:ln>
        </p:spPr>
        <p:txBody>
          <a:bodyPr lIns="28575" tIns="28575" rIns="28575" bIns="28575" anchor="ctr" anchorCtr="0">
            <a:noAutofit/>
          </a:bodyPr>
          <a:lstStyle/>
          <a:p>
            <a:pPr marL="0" marR="0" lvl="0" indent="0" algn="ctr" rtl="0">
              <a:spcBef>
                <a:spcPts val="0"/>
              </a:spcBef>
              <a:buSzPct val="25000"/>
              <a:buNone/>
            </a:pPr>
            <a:r>
              <a:rPr lang="en-US" sz="2000" u="none" strike="noStrike" cap="none" dirty="0">
                <a:solidFill>
                  <a:srgbClr val="FFFF00"/>
                </a:solidFill>
                <a:latin typeface="Arial Regular" charset="0"/>
                <a:ea typeface="Arial Regular" charset="0"/>
                <a:cs typeface="Arial Regular" charset="0"/>
                <a:sym typeface="Cabin"/>
              </a:rPr>
              <a:t>https://es.wikipedia.org/wiki/Ara%C3%B1a_web</a:t>
            </a:r>
            <a:endParaRPr lang="en" sz="2000" u="none" strike="noStrike" cap="none" dirty="0">
              <a:solidFill>
                <a:srgbClr val="FFFF00"/>
              </a:solidFill>
              <a:latin typeface="Arial Regular" charset="0"/>
              <a:ea typeface="Arial Regular" charset="0"/>
              <a:cs typeface="Arial Regular" charset="0"/>
              <a:sym typeface="Cabi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Shape 220"/>
          <p:cNvSpPr txBox="1">
            <a:spLocks noGrp="1"/>
          </p:cNvSpPr>
          <p:nvPr>
            <p:ph type="title"/>
          </p:nvPr>
        </p:nvSpPr>
        <p:spPr>
          <a:prstGeom prst="rect">
            <a:avLst/>
          </a:prstGeom>
          <a:noFill/>
          <a:ln>
            <a:noFill/>
          </a:ln>
        </p:spPr>
        <p:txBody>
          <a:bodyPr lIns="21425" tIns="21425" rIns="21425" bIns="21425" anchor="ctr" anchorCtr="0">
            <a:noAutofit/>
          </a:bodyPr>
          <a:lstStyle/>
          <a:p>
            <a:pPr marL="0" marR="0" lvl="0" indent="0" algn="ctr" rtl="0">
              <a:spcBef>
                <a:spcPts val="0"/>
              </a:spcBef>
              <a:buSzPct val="25000"/>
              <a:buNone/>
            </a:pPr>
            <a:r>
              <a:rPr lang="en" sz="4300" u="none" strike="noStrike" cap="none" dirty="0">
                <a:solidFill>
                  <a:srgbClr val="FFD966"/>
                </a:solidFill>
                <a:sym typeface="Cabin"/>
              </a:rPr>
              <a:t>Política de rastreo web</a:t>
            </a:r>
          </a:p>
        </p:txBody>
      </p:sp>
      <p:sp>
        <p:nvSpPr>
          <p:cNvPr id="221" name="Shape 221"/>
          <p:cNvSpPr txBox="1">
            <a:spLocks noGrp="1"/>
          </p:cNvSpPr>
          <p:nvPr>
            <p:ph idx="1"/>
          </p:nvPr>
        </p:nvSpPr>
        <p:spPr>
          <a:prstGeom prst="rect">
            <a:avLst/>
          </a:prstGeom>
          <a:noFill/>
          <a:ln>
            <a:noFill/>
          </a:ln>
        </p:spPr>
        <p:txBody>
          <a:bodyPr lIns="21425" tIns="21425" rIns="21425" bIns="21425" anchor="ctr" anchorCtr="0">
            <a:noAutofit/>
          </a:bodyPr>
          <a:lstStyle/>
          <a:p>
            <a:pPr marL="457200" marR="0" lvl="0" indent="-355600" algn="l" rtl="0">
              <a:spcBef>
                <a:spcPts val="0"/>
              </a:spcBef>
              <a:buSzPct val="100000"/>
              <a:buFont typeface="Cabin"/>
            </a:pPr>
            <a:r>
              <a:rPr lang="en" sz="2000" dirty="0">
                <a:solidFill>
                  <a:srgbClr val="FFFFFF"/>
                </a:solidFill>
                <a:sym typeface="Cabin"/>
              </a:rPr>
              <a:t>una</a:t>
            </a:r>
            <a:r>
              <a:rPr lang="en" sz="2000" u="none" strike="noStrike" cap="none" dirty="0">
                <a:solidFill>
                  <a:srgbClr val="00F900"/>
                </a:solidFill>
                <a:sym typeface="Cabin"/>
              </a:rPr>
              <a:t> </a:t>
            </a:r>
            <a:r>
              <a:rPr lang="en" sz="2000" dirty="0">
                <a:solidFill>
                  <a:srgbClr val="00F900"/>
                </a:solidFill>
                <a:sym typeface="Cabin"/>
              </a:rPr>
              <a:t>política de elección </a:t>
            </a:r>
            <a:r>
              <a:rPr lang="en" sz="2000" dirty="0">
                <a:solidFill>
                  <a:srgbClr val="FFFFFF"/>
                </a:solidFill>
                <a:sym typeface="Cabin"/>
              </a:rPr>
              <a:t>que define qué paginas descargar</a:t>
            </a:r>
            <a:r>
              <a:rPr lang="en" sz="2000" u="none" strike="noStrike" cap="none" dirty="0">
                <a:solidFill>
                  <a:srgbClr val="FFFFFF"/>
                </a:solidFill>
                <a:sym typeface="Cabin"/>
              </a:rPr>
              <a:t>,</a:t>
            </a:r>
          </a:p>
          <a:p>
            <a:pPr marL="457200" marR="0" lvl="0" indent="-355600" algn="l" rtl="0">
              <a:spcBef>
                <a:spcPts val="2000"/>
              </a:spcBef>
              <a:buSzPct val="100000"/>
              <a:buFont typeface="Cabin"/>
            </a:pPr>
            <a:r>
              <a:rPr lang="en" sz="2000" dirty="0">
                <a:solidFill>
                  <a:srgbClr val="FFFFFF"/>
                </a:solidFill>
                <a:sym typeface="Cabin"/>
              </a:rPr>
              <a:t>una </a:t>
            </a:r>
            <a:r>
              <a:rPr lang="en" sz="2000" dirty="0">
                <a:solidFill>
                  <a:srgbClr val="00F900"/>
                </a:solidFill>
                <a:sym typeface="Cabin"/>
              </a:rPr>
              <a:t>política de re-visita</a:t>
            </a:r>
            <a:r>
              <a:rPr lang="en" sz="2000" u="none" strike="noStrike" cap="none" dirty="0">
                <a:solidFill>
                  <a:srgbClr val="FFFFFF"/>
                </a:solidFill>
                <a:sym typeface="Cabin"/>
              </a:rPr>
              <a:t> </a:t>
            </a:r>
            <a:r>
              <a:rPr lang="en" sz="2000" dirty="0">
                <a:solidFill>
                  <a:srgbClr val="FFFFFF"/>
                </a:solidFill>
                <a:sym typeface="Cabin"/>
              </a:rPr>
              <a:t>que define cuándo checar por cambios en las páginas</a:t>
            </a:r>
            <a:r>
              <a:rPr lang="en" sz="2000" u="none" strike="noStrike" cap="none" dirty="0">
                <a:solidFill>
                  <a:srgbClr val="FFFFFF"/>
                </a:solidFill>
                <a:sym typeface="Cabin"/>
              </a:rPr>
              <a:t>,</a:t>
            </a:r>
          </a:p>
          <a:p>
            <a:pPr marL="457200" marR="0" lvl="0" indent="-355600" algn="l" rtl="0">
              <a:spcBef>
                <a:spcPts val="2000"/>
              </a:spcBef>
              <a:buSzPct val="100000"/>
              <a:buFont typeface="Cabin"/>
            </a:pPr>
            <a:r>
              <a:rPr lang="en" sz="2000" u="none" strike="noStrike" cap="none" dirty="0">
                <a:solidFill>
                  <a:srgbClr val="FFFFFF"/>
                </a:solidFill>
                <a:sym typeface="Cabin"/>
              </a:rPr>
              <a:t>una </a:t>
            </a:r>
            <a:r>
              <a:rPr lang="en" sz="2000" dirty="0">
                <a:solidFill>
                  <a:srgbClr val="00F900"/>
                </a:solidFill>
                <a:sym typeface="Cabin"/>
              </a:rPr>
              <a:t>política de cortesía</a:t>
            </a:r>
            <a:r>
              <a:rPr lang="en" sz="2000" u="none" strike="noStrike" cap="none" dirty="0">
                <a:solidFill>
                  <a:srgbClr val="FFFFFF"/>
                </a:solidFill>
                <a:sym typeface="Cabin"/>
              </a:rPr>
              <a:t> </a:t>
            </a:r>
            <a:r>
              <a:rPr lang="en" sz="2000" dirty="0">
                <a:solidFill>
                  <a:srgbClr val="FFFFFF"/>
                </a:solidFill>
                <a:sym typeface="Cabin"/>
              </a:rPr>
              <a:t>que define cómo evitar sobrecargar los sitios web, y</a:t>
            </a:r>
            <a:endParaRPr lang="en" sz="2000" u="none" strike="noStrike" cap="none" dirty="0">
              <a:solidFill>
                <a:srgbClr val="FFFFFF"/>
              </a:solidFill>
              <a:sym typeface="Cabin"/>
            </a:endParaRPr>
          </a:p>
          <a:p>
            <a:pPr marL="457200" marR="0" lvl="0" indent="-355600" algn="l" rtl="0">
              <a:spcBef>
                <a:spcPts val="2000"/>
              </a:spcBef>
              <a:buSzPct val="100000"/>
              <a:buFont typeface="Cabin"/>
            </a:pPr>
            <a:r>
              <a:rPr lang="en" sz="2000" u="none" strike="noStrike" cap="none" dirty="0">
                <a:solidFill>
                  <a:srgbClr val="FFFFFF"/>
                </a:solidFill>
                <a:sym typeface="Cabin"/>
              </a:rPr>
              <a:t>una </a:t>
            </a:r>
            <a:r>
              <a:rPr lang="en" sz="2000" dirty="0">
                <a:solidFill>
                  <a:srgbClr val="00F900"/>
                </a:solidFill>
                <a:sym typeface="Cabin"/>
              </a:rPr>
              <a:t>política de paralelismo</a:t>
            </a:r>
            <a:r>
              <a:rPr lang="en" sz="2000" u="none" strike="noStrike" cap="none" dirty="0">
                <a:solidFill>
                  <a:srgbClr val="FFFFFF"/>
                </a:solidFill>
                <a:sym typeface="Cabin"/>
              </a:rPr>
              <a:t> </a:t>
            </a:r>
            <a:r>
              <a:rPr lang="en" sz="2000" dirty="0">
                <a:solidFill>
                  <a:srgbClr val="FFFFFF"/>
                </a:solidFill>
                <a:sym typeface="Cabin"/>
              </a:rPr>
              <a:t>que define cómo coordinar rastreadores web distribuidos</a:t>
            </a:r>
            <a:endParaRPr lang="en" sz="2000" u="none" strike="noStrike" cap="none" dirty="0">
              <a:solidFill>
                <a:srgbClr val="FFFFFF"/>
              </a:solidFill>
              <a:sym typeface="Cabin"/>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Shape 227"/>
          <p:cNvSpPr txBox="1">
            <a:spLocks noGrp="1"/>
          </p:cNvSpPr>
          <p:nvPr>
            <p:ph type="title"/>
          </p:nvPr>
        </p:nvSpPr>
        <p:spPr>
          <a:xfrm>
            <a:off x="650081" y="464695"/>
            <a:ext cx="7453282" cy="963999"/>
          </a:xfrm>
          <a:prstGeom prst="rect">
            <a:avLst/>
          </a:prstGeom>
          <a:noFill/>
          <a:ln>
            <a:noFill/>
          </a:ln>
        </p:spPr>
        <p:txBody>
          <a:bodyPr lIns="21425" tIns="21425" rIns="21425" bIns="21425" anchor="ctr" anchorCtr="0">
            <a:noAutofit/>
          </a:bodyPr>
          <a:lstStyle/>
          <a:p>
            <a:pPr marL="0" marR="0" lvl="0" indent="0" algn="ctr" rtl="0">
              <a:spcBef>
                <a:spcPts val="0"/>
              </a:spcBef>
              <a:buSzPct val="25000"/>
              <a:buNone/>
            </a:pPr>
            <a:r>
              <a:rPr lang="en" sz="4300" u="none" strike="noStrike" cap="none">
                <a:solidFill>
                  <a:srgbClr val="FFD966"/>
                </a:solidFill>
                <a:sym typeface="Cabin"/>
              </a:rPr>
              <a:t>robots.txt</a:t>
            </a:r>
          </a:p>
        </p:txBody>
      </p:sp>
      <p:sp>
        <p:nvSpPr>
          <p:cNvPr id="228" name="Shape 228"/>
          <p:cNvSpPr txBox="1">
            <a:spLocks noGrp="1"/>
          </p:cNvSpPr>
          <p:nvPr>
            <p:ph idx="1"/>
          </p:nvPr>
        </p:nvSpPr>
        <p:spPr>
          <a:xfrm>
            <a:off x="650081" y="1464469"/>
            <a:ext cx="4636294" cy="3207599"/>
          </a:xfrm>
          <a:prstGeom prst="rect">
            <a:avLst/>
          </a:prstGeom>
          <a:noFill/>
          <a:ln>
            <a:noFill/>
          </a:ln>
        </p:spPr>
        <p:txBody>
          <a:bodyPr lIns="21425" tIns="21425" rIns="21425" bIns="21425" anchor="t" anchorCtr="0">
            <a:noAutofit/>
          </a:bodyPr>
          <a:lstStyle/>
          <a:p>
            <a:pPr marL="457200" marR="0" lvl="0" indent="-355600" algn="l" rtl="0">
              <a:spcBef>
                <a:spcPts val="0"/>
              </a:spcBef>
              <a:buClr>
                <a:srgbClr val="FFFFFF"/>
              </a:buClr>
              <a:buSzPct val="100000"/>
              <a:buFont typeface="Cabin"/>
            </a:pPr>
            <a:r>
              <a:rPr lang="en" sz="2000" dirty="0">
                <a:solidFill>
                  <a:srgbClr val="FFFFFF"/>
                </a:solidFill>
                <a:sym typeface="Cabin"/>
              </a:rPr>
              <a:t>Una forma en que un sitio web se comunica con los rastreadores web</a:t>
            </a:r>
            <a:endParaRPr lang="en" sz="2000" u="none" strike="noStrike" cap="none" dirty="0">
              <a:solidFill>
                <a:srgbClr val="FFFFFF"/>
              </a:solidFill>
              <a:sym typeface="Cabin"/>
            </a:endParaRPr>
          </a:p>
          <a:p>
            <a:pPr marL="457200" marR="0" lvl="0" indent="-355600" algn="l" rtl="0">
              <a:spcBef>
                <a:spcPts val="2000"/>
              </a:spcBef>
              <a:buClr>
                <a:srgbClr val="FFFFFF"/>
              </a:buClr>
              <a:buSzPct val="100000"/>
              <a:buFont typeface="Cabin"/>
            </a:pPr>
            <a:r>
              <a:rPr lang="en" sz="2000" u="none" strike="noStrike" cap="none" dirty="0">
                <a:solidFill>
                  <a:srgbClr val="FFFFFF"/>
                </a:solidFill>
                <a:sym typeface="Cabin"/>
              </a:rPr>
              <a:t>Un estándar informal y voluntario</a:t>
            </a:r>
          </a:p>
          <a:p>
            <a:pPr marL="457200" marR="0" lvl="0" indent="-355600" algn="l" rtl="0">
              <a:spcBef>
                <a:spcPts val="2000"/>
              </a:spcBef>
              <a:buClr>
                <a:srgbClr val="FFFFFF"/>
              </a:buClr>
              <a:buSzPct val="100000"/>
              <a:buFont typeface="Cabin"/>
            </a:pPr>
            <a:r>
              <a:rPr lang="en" sz="2000" u="none" strike="noStrike" cap="none" dirty="0">
                <a:solidFill>
                  <a:srgbClr val="FFFFFF"/>
                </a:solidFill>
                <a:sym typeface="Cabin"/>
              </a:rPr>
              <a:t>Algunas veces las personas hacen una "Trampa de Araña" para atrabar arañas "malas</a:t>
            </a:r>
            <a:r>
              <a:rPr lang="en" sz="2000" dirty="0">
                <a:solidFill>
                  <a:srgbClr val="FFFFFF"/>
                </a:solidFill>
                <a:sym typeface="Cabin"/>
              </a:rPr>
              <a:t>"</a:t>
            </a:r>
            <a:endParaRPr lang="en" sz="2000" u="none" strike="noStrike" cap="none" dirty="0">
              <a:solidFill>
                <a:srgbClr val="FFFFFF"/>
              </a:solidFill>
              <a:sym typeface="Cabin"/>
            </a:endParaRPr>
          </a:p>
        </p:txBody>
      </p:sp>
      <p:sp>
        <p:nvSpPr>
          <p:cNvPr id="229" name="Shape 229"/>
          <p:cNvSpPr/>
          <p:nvPr/>
        </p:nvSpPr>
        <p:spPr>
          <a:xfrm>
            <a:off x="0" y="4029168"/>
            <a:ext cx="9144000" cy="642900"/>
          </a:xfrm>
          <a:prstGeom prst="rect">
            <a:avLst/>
          </a:prstGeom>
          <a:noFill/>
          <a:ln>
            <a:noFill/>
          </a:ln>
        </p:spPr>
        <p:txBody>
          <a:bodyPr lIns="28575" tIns="28575" rIns="28575" bIns="28575" anchor="ctr" anchorCtr="0">
            <a:noAutofit/>
          </a:bodyPr>
          <a:lstStyle/>
          <a:p>
            <a:pPr marL="0" marR="0" lvl="0" indent="0" algn="ctr" rtl="0">
              <a:spcBef>
                <a:spcPts val="0"/>
              </a:spcBef>
              <a:buSzPct val="25000"/>
              <a:buNone/>
            </a:pPr>
            <a:r>
              <a:rPr lang="en-US" sz="2000" u="none" strike="noStrike" cap="none" dirty="0">
                <a:solidFill>
                  <a:srgbClr val="FFFB00"/>
                </a:solidFill>
                <a:latin typeface="Arial Regular" charset="0"/>
                <a:ea typeface="Arial Regular" charset="0"/>
                <a:cs typeface="Arial Regular" charset="0"/>
                <a:sym typeface="Cabin"/>
                <a:hlinkClick r:id="rId3"/>
              </a:rPr>
              <a:t>https://es.wikipedia.org/wiki/Est%C3%A1ndar_de_exclusi%C3%B3n_de_robots</a:t>
            </a:r>
            <a:endParaRPr lang="en-US" sz="2000" u="none" strike="noStrike" cap="none" dirty="0">
              <a:solidFill>
                <a:srgbClr val="FFFB00"/>
              </a:solidFill>
              <a:latin typeface="Arial Regular" charset="0"/>
              <a:ea typeface="Arial Regular" charset="0"/>
              <a:cs typeface="Arial Regular" charset="0"/>
              <a:sym typeface="Cabin"/>
            </a:endParaRPr>
          </a:p>
          <a:p>
            <a:pPr marL="0" marR="0" lvl="0" indent="0" algn="ctr" rtl="0">
              <a:spcBef>
                <a:spcPts val="0"/>
              </a:spcBef>
              <a:buSzPct val="25000"/>
              <a:buNone/>
            </a:pPr>
            <a:r>
              <a:rPr lang="en" sz="2000" u="none" strike="noStrike" cap="none" dirty="0">
                <a:solidFill>
                  <a:srgbClr val="FFFB00"/>
                </a:solidFill>
                <a:latin typeface="Arial Regular" charset="0"/>
                <a:ea typeface="Arial Regular" charset="0"/>
                <a:cs typeface="Arial Regular" charset="0"/>
                <a:sym typeface="Cabin"/>
                <a:hlinkClick r:id="rId4"/>
              </a:rPr>
              <a:t>http://en.wikipedia.org/wiki/Spider_trap</a:t>
            </a:r>
            <a:endParaRPr lang="en" sz="2000" dirty="0">
              <a:solidFill>
                <a:srgbClr val="FFFB00"/>
              </a:solidFill>
              <a:latin typeface="Arial Regular" charset="0"/>
              <a:ea typeface="Arial Regular" charset="0"/>
              <a:cs typeface="Arial Regular" charset="0"/>
              <a:sym typeface="Cabin"/>
            </a:endParaRPr>
          </a:p>
        </p:txBody>
      </p:sp>
      <p:sp>
        <p:nvSpPr>
          <p:cNvPr id="230" name="Shape 230"/>
          <p:cNvSpPr/>
          <p:nvPr/>
        </p:nvSpPr>
        <p:spPr>
          <a:xfrm>
            <a:off x="5983854" y="1659725"/>
            <a:ext cx="2821200" cy="1521600"/>
          </a:xfrm>
          <a:prstGeom prst="rect">
            <a:avLst/>
          </a:prstGeom>
          <a:noFill/>
          <a:ln>
            <a:noFill/>
          </a:ln>
        </p:spPr>
        <p:txBody>
          <a:bodyPr lIns="28575" tIns="28575" rIns="28575" bIns="28575" anchor="ctr" anchorCtr="0">
            <a:noAutofit/>
          </a:bodyPr>
          <a:lstStyle/>
          <a:p>
            <a:pPr marL="0" marR="0" lvl="0" indent="0" algn="l" rtl="0">
              <a:spcBef>
                <a:spcPts val="0"/>
              </a:spcBef>
              <a:buSzPct val="25000"/>
              <a:buNone/>
            </a:pPr>
            <a:r>
              <a:rPr lang="en" sz="2000" u="none" strike="noStrike" cap="none" dirty="0">
                <a:solidFill>
                  <a:srgbClr val="00F900"/>
                </a:solidFill>
                <a:latin typeface="Arial Regular" charset="0"/>
                <a:ea typeface="Arial Regular" charset="0"/>
                <a:cs typeface="Arial Regular" charset="0"/>
                <a:sym typeface="Cabin"/>
              </a:rPr>
              <a:t>User-agent: *</a:t>
            </a:r>
          </a:p>
          <a:p>
            <a:pPr marL="0" marR="0" lvl="0" indent="0" algn="l" rtl="0">
              <a:spcBef>
                <a:spcPts val="0"/>
              </a:spcBef>
              <a:buSzPct val="25000"/>
              <a:buNone/>
            </a:pPr>
            <a:r>
              <a:rPr lang="en" sz="2000" u="none" strike="noStrike" cap="none" dirty="0">
                <a:solidFill>
                  <a:srgbClr val="00F900"/>
                </a:solidFill>
                <a:latin typeface="Arial Regular" charset="0"/>
                <a:ea typeface="Arial Regular" charset="0"/>
                <a:cs typeface="Arial Regular" charset="0"/>
                <a:sym typeface="Cabin"/>
              </a:rPr>
              <a:t>Disallow: /</a:t>
            </a:r>
            <a:r>
              <a:rPr lang="en" sz="2000" u="none" strike="noStrike" cap="none" dirty="0" err="1">
                <a:solidFill>
                  <a:srgbClr val="00F900"/>
                </a:solidFill>
                <a:latin typeface="Arial Regular" charset="0"/>
                <a:ea typeface="Arial Regular" charset="0"/>
                <a:cs typeface="Arial Regular" charset="0"/>
                <a:sym typeface="Cabin"/>
              </a:rPr>
              <a:t>cgi</a:t>
            </a:r>
            <a:r>
              <a:rPr lang="en" sz="2000" u="none" strike="noStrike" cap="none" dirty="0">
                <a:solidFill>
                  <a:srgbClr val="00F900"/>
                </a:solidFill>
                <a:latin typeface="Arial Regular" charset="0"/>
                <a:ea typeface="Arial Regular" charset="0"/>
                <a:cs typeface="Arial Regular" charset="0"/>
                <a:sym typeface="Cabin"/>
              </a:rPr>
              <a:t>-bin/</a:t>
            </a:r>
          </a:p>
          <a:p>
            <a:pPr marL="0" marR="0" lvl="0" indent="0" algn="l" rtl="0">
              <a:spcBef>
                <a:spcPts val="0"/>
              </a:spcBef>
              <a:buSzPct val="25000"/>
              <a:buNone/>
            </a:pPr>
            <a:r>
              <a:rPr lang="en" sz="2000" u="none" strike="noStrike" cap="none" dirty="0">
                <a:solidFill>
                  <a:srgbClr val="00F900"/>
                </a:solidFill>
                <a:latin typeface="Arial Regular" charset="0"/>
                <a:ea typeface="Arial Regular" charset="0"/>
                <a:cs typeface="Arial Regular" charset="0"/>
                <a:sym typeface="Cabin"/>
              </a:rPr>
              <a:t>Disallow: /images/</a:t>
            </a:r>
          </a:p>
          <a:p>
            <a:pPr marL="0" marR="0" lvl="0" indent="0" algn="l" rtl="0">
              <a:spcBef>
                <a:spcPts val="0"/>
              </a:spcBef>
              <a:buSzPct val="25000"/>
              <a:buNone/>
            </a:pPr>
            <a:r>
              <a:rPr lang="en" sz="2000" u="none" strike="noStrike" cap="none" dirty="0">
                <a:solidFill>
                  <a:srgbClr val="00F900"/>
                </a:solidFill>
                <a:latin typeface="Arial Regular" charset="0"/>
                <a:ea typeface="Arial Regular" charset="0"/>
                <a:cs typeface="Arial Regular" charset="0"/>
                <a:sym typeface="Cabin"/>
              </a:rPr>
              <a:t>Disallow: /</a:t>
            </a:r>
            <a:r>
              <a:rPr lang="en" sz="2000" u="none" strike="noStrike" cap="none" dirty="0" err="1">
                <a:solidFill>
                  <a:srgbClr val="00F900"/>
                </a:solidFill>
                <a:latin typeface="Arial Regular" charset="0"/>
                <a:ea typeface="Arial Regular" charset="0"/>
                <a:cs typeface="Arial Regular" charset="0"/>
                <a:sym typeface="Cabin"/>
              </a:rPr>
              <a:t>tmp</a:t>
            </a:r>
            <a:r>
              <a:rPr lang="en" sz="2000" u="none" strike="noStrike" cap="none" dirty="0">
                <a:solidFill>
                  <a:srgbClr val="00F900"/>
                </a:solidFill>
                <a:latin typeface="Arial Regular" charset="0"/>
                <a:ea typeface="Arial Regular" charset="0"/>
                <a:cs typeface="Arial Regular" charset="0"/>
                <a:sym typeface="Cabin"/>
              </a:rPr>
              <a:t>/</a:t>
            </a:r>
          </a:p>
          <a:p>
            <a:pPr marL="0" marR="0" lvl="0" indent="0" algn="l" rtl="0">
              <a:spcBef>
                <a:spcPts val="0"/>
              </a:spcBef>
              <a:buSzPct val="25000"/>
              <a:buNone/>
            </a:pPr>
            <a:r>
              <a:rPr lang="en" sz="2000" u="none" strike="noStrike" cap="none" dirty="0">
                <a:solidFill>
                  <a:srgbClr val="00F900"/>
                </a:solidFill>
                <a:latin typeface="Arial Regular" charset="0"/>
                <a:ea typeface="Arial Regular" charset="0"/>
                <a:cs typeface="Arial Regular" charset="0"/>
                <a:sym typeface="Cabin"/>
              </a:rPr>
              <a:t>Disallow: /private/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Shape 235"/>
          <p:cNvSpPr txBox="1">
            <a:spLocks noGrp="1"/>
          </p:cNvSpPr>
          <p:nvPr>
            <p:ph type="title"/>
          </p:nvPr>
        </p:nvSpPr>
        <p:spPr>
          <a:xfrm>
            <a:off x="650081" y="464695"/>
            <a:ext cx="4912519" cy="963999"/>
          </a:xfrm>
          <a:prstGeom prst="rect">
            <a:avLst/>
          </a:prstGeom>
          <a:noFill/>
          <a:ln>
            <a:noFill/>
          </a:ln>
        </p:spPr>
        <p:txBody>
          <a:bodyPr lIns="21425" tIns="21425" rIns="21425" bIns="21425" anchor="ctr" anchorCtr="0">
            <a:noAutofit/>
          </a:bodyPr>
          <a:lstStyle/>
          <a:p>
            <a:pPr marL="0" marR="0" lvl="0" indent="0" algn="ctr" rtl="0">
              <a:spcBef>
                <a:spcPts val="0"/>
              </a:spcBef>
              <a:buSzPct val="25000"/>
              <a:buNone/>
            </a:pPr>
            <a:r>
              <a:rPr lang="en" sz="4300" u="none" strike="noStrike" cap="none" dirty="0">
                <a:solidFill>
                  <a:srgbClr val="FFD966"/>
                </a:solidFill>
                <a:sym typeface="Cabin"/>
              </a:rPr>
              <a:t>Arquitectura Google</a:t>
            </a:r>
          </a:p>
        </p:txBody>
      </p:sp>
      <p:sp>
        <p:nvSpPr>
          <p:cNvPr id="236" name="Shape 236"/>
          <p:cNvSpPr txBox="1">
            <a:spLocks noGrp="1"/>
          </p:cNvSpPr>
          <p:nvPr>
            <p:ph idx="1"/>
          </p:nvPr>
        </p:nvSpPr>
        <p:spPr>
          <a:xfrm>
            <a:off x="650081" y="1464470"/>
            <a:ext cx="7836750" cy="2241244"/>
          </a:xfrm>
          <a:prstGeom prst="rect">
            <a:avLst/>
          </a:prstGeom>
          <a:noFill/>
          <a:ln>
            <a:noFill/>
          </a:ln>
        </p:spPr>
        <p:txBody>
          <a:bodyPr lIns="21425" tIns="21425" rIns="21425" bIns="21425" anchor="ctr" anchorCtr="0">
            <a:noAutofit/>
          </a:bodyPr>
          <a:lstStyle/>
          <a:p>
            <a:pPr marL="457200" marR="0" lvl="0" indent="-381000" algn="l" rtl="0">
              <a:spcBef>
                <a:spcPts val="0"/>
              </a:spcBef>
              <a:buClr>
                <a:srgbClr val="FFFFFF"/>
              </a:buClr>
              <a:buSzPct val="100000"/>
              <a:buFont typeface="Cabin"/>
            </a:pPr>
            <a:r>
              <a:rPr lang="en" sz="2400" u="none" strike="noStrike" cap="none" dirty="0">
                <a:solidFill>
                  <a:srgbClr val="FFFFFF"/>
                </a:solidFill>
                <a:sym typeface="Cabin"/>
              </a:rPr>
              <a:t>Rastreo Web</a:t>
            </a:r>
          </a:p>
          <a:p>
            <a:pPr marL="457200" marR="0" lvl="0" indent="-381000" algn="l" rtl="0">
              <a:spcBef>
                <a:spcPts val="2000"/>
              </a:spcBef>
              <a:buClr>
                <a:srgbClr val="FFFB00"/>
              </a:buClr>
              <a:buSzPct val="100000"/>
              <a:buFont typeface="Cabin"/>
            </a:pPr>
            <a:r>
              <a:rPr lang="en" sz="2400" u="none" strike="noStrike" cap="none" dirty="0">
                <a:solidFill>
                  <a:srgbClr val="FFFB00"/>
                </a:solidFill>
                <a:sym typeface="Cabin"/>
              </a:rPr>
              <a:t>Construcción de un Índice</a:t>
            </a:r>
          </a:p>
          <a:p>
            <a:pPr marL="457200" marR="0" lvl="0" indent="-381000" algn="l" rtl="0">
              <a:spcBef>
                <a:spcPts val="2000"/>
              </a:spcBef>
              <a:buClr>
                <a:srgbClr val="FFFFFF"/>
              </a:buClr>
              <a:buSzPct val="100000"/>
              <a:buFont typeface="Cabin"/>
            </a:pPr>
            <a:r>
              <a:rPr lang="en" sz="2400" u="none" strike="noStrike" cap="none" dirty="0">
                <a:solidFill>
                  <a:srgbClr val="FFFFFF"/>
                </a:solidFill>
                <a:sym typeface="Cabin"/>
              </a:rPr>
              <a:t>Búsqueda</a:t>
            </a:r>
          </a:p>
        </p:txBody>
      </p:sp>
      <p:pic>
        <p:nvPicPr>
          <p:cNvPr id="237" name="Shape 237"/>
          <p:cNvPicPr preferRelativeResize="0"/>
          <p:nvPr/>
        </p:nvPicPr>
        <p:blipFill rotWithShape="1">
          <a:blip r:embed="rId3">
            <a:alphaModFix/>
          </a:blip>
          <a:srcRect/>
          <a:stretch/>
        </p:blipFill>
        <p:spPr>
          <a:xfrm>
            <a:off x="6010275" y="806838"/>
            <a:ext cx="2686049" cy="2986493"/>
          </a:xfrm>
          <a:prstGeom prst="rect">
            <a:avLst/>
          </a:prstGeom>
          <a:noFill/>
          <a:ln>
            <a:noFill/>
          </a:ln>
        </p:spPr>
      </p:pic>
      <p:sp>
        <p:nvSpPr>
          <p:cNvPr id="238" name="Shape 238"/>
          <p:cNvSpPr/>
          <p:nvPr/>
        </p:nvSpPr>
        <p:spPr>
          <a:xfrm>
            <a:off x="3253275" y="4057649"/>
            <a:ext cx="5514000" cy="350100"/>
          </a:xfrm>
          <a:prstGeom prst="rect">
            <a:avLst/>
          </a:prstGeom>
          <a:noFill/>
          <a:ln>
            <a:noFill/>
          </a:ln>
        </p:spPr>
        <p:txBody>
          <a:bodyPr lIns="28575" tIns="28575" rIns="28575" bIns="28575" anchor="ctr" anchorCtr="0">
            <a:noAutofit/>
          </a:bodyPr>
          <a:lstStyle/>
          <a:p>
            <a:pPr marL="0" marR="0" lvl="0" indent="0" algn="ctr" rtl="0">
              <a:spcBef>
                <a:spcPts val="0"/>
              </a:spcBef>
              <a:buSzPct val="25000"/>
              <a:buNone/>
            </a:pPr>
            <a:r>
              <a:rPr lang="en" sz="2000" u="none" strike="noStrike" cap="none" dirty="0">
                <a:solidFill>
                  <a:srgbClr val="FFFB00"/>
                </a:solidFill>
                <a:latin typeface="Arial Regular" charset="0"/>
                <a:ea typeface="Arial Regular" charset="0"/>
                <a:cs typeface="Arial Regular" charset="0"/>
                <a:sym typeface="Cabin"/>
              </a:rPr>
              <a:t>http://</a:t>
            </a:r>
            <a:r>
              <a:rPr lang="en" sz="2000" u="none" strike="noStrike" cap="none" dirty="0" err="1">
                <a:solidFill>
                  <a:srgbClr val="FFFB00"/>
                </a:solidFill>
                <a:latin typeface="Arial Regular" charset="0"/>
                <a:ea typeface="Arial Regular" charset="0"/>
                <a:cs typeface="Arial Regular" charset="0"/>
                <a:sym typeface="Cabin"/>
              </a:rPr>
              <a:t>infolab.stanford.edu</a:t>
            </a:r>
            <a:r>
              <a:rPr lang="en" sz="2000" u="none" strike="noStrike" cap="none" dirty="0">
                <a:solidFill>
                  <a:srgbClr val="FFFB00"/>
                </a:solidFill>
                <a:latin typeface="Arial Regular" charset="0"/>
                <a:ea typeface="Arial Regular" charset="0"/>
                <a:cs typeface="Arial Regular" charset="0"/>
                <a:sym typeface="Cabin"/>
              </a:rPr>
              <a:t>/~backrub/</a:t>
            </a:r>
            <a:r>
              <a:rPr lang="en" sz="2000" u="none" strike="noStrike" cap="none" dirty="0" err="1">
                <a:solidFill>
                  <a:srgbClr val="FFFB00"/>
                </a:solidFill>
                <a:latin typeface="Arial Regular" charset="0"/>
                <a:ea typeface="Arial Regular" charset="0"/>
                <a:cs typeface="Arial Regular" charset="0"/>
                <a:sym typeface="Cabin"/>
              </a:rPr>
              <a:t>google.html</a:t>
            </a:r>
            <a:endParaRPr lang="en" sz="2000" u="none" strike="noStrike" cap="none" dirty="0">
              <a:solidFill>
                <a:srgbClr val="FFFB00"/>
              </a:solidFill>
              <a:latin typeface="Arial Regular" charset="0"/>
              <a:ea typeface="Arial Regular" charset="0"/>
              <a:cs typeface="Arial Regular" charset="0"/>
              <a:sym typeface="Cabin"/>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Shape 243"/>
          <p:cNvSpPr/>
          <p:nvPr/>
        </p:nvSpPr>
        <p:spPr>
          <a:xfrm>
            <a:off x="1355800" y="1663331"/>
            <a:ext cx="6429300" cy="2455799"/>
          </a:xfrm>
          <a:prstGeom prst="rect">
            <a:avLst/>
          </a:prstGeom>
          <a:noFill/>
          <a:ln>
            <a:noFill/>
          </a:ln>
        </p:spPr>
        <p:txBody>
          <a:bodyPr lIns="28575" tIns="28575" rIns="28575" bIns="28575" anchor="ctr" anchorCtr="0">
            <a:noAutofit/>
          </a:bodyPr>
          <a:lstStyle/>
          <a:p>
            <a:pPr marL="0" marR="0" lvl="0" indent="0" algn="ctr" rtl="0">
              <a:lnSpc>
                <a:spcPct val="115000"/>
              </a:lnSpc>
              <a:spcBef>
                <a:spcPts val="0"/>
              </a:spcBef>
              <a:buSzPct val="25000"/>
              <a:buNone/>
            </a:pPr>
            <a:r>
              <a:rPr lang="en" sz="2000" u="none" strike="noStrike" cap="none" dirty="0">
                <a:solidFill>
                  <a:srgbClr val="FFFFFF"/>
                </a:solidFill>
                <a:latin typeface="Arial Regular" charset="0"/>
                <a:ea typeface="Arial Regular" charset="0"/>
                <a:cs typeface="Arial Regular" charset="0"/>
                <a:sym typeface="Cabin"/>
              </a:rPr>
              <a:t>El indexado de una motor de búsquedas colecta, analiza, y almacena datos para facilitar una recuperación de la información más rápida y precisa. El propósito de almacenar un índice es para mejorar la velocidad y el desempeño al buscar documentos relevantes para una consulta de búsqueda. Sin un índice, el motor de búsquedas escanearía cada documento existente, lo cual requeriría un tiempo y capacidad de procesamiento considerables.</a:t>
            </a:r>
          </a:p>
        </p:txBody>
      </p:sp>
      <p:sp>
        <p:nvSpPr>
          <p:cNvPr id="244" name="Shape 244"/>
          <p:cNvSpPr txBox="1">
            <a:spLocks noGrp="1"/>
          </p:cNvSpPr>
          <p:nvPr>
            <p:ph type="title"/>
          </p:nvPr>
        </p:nvSpPr>
        <p:spPr>
          <a:prstGeom prst="rect">
            <a:avLst/>
          </a:prstGeom>
          <a:noFill/>
          <a:ln>
            <a:noFill/>
          </a:ln>
        </p:spPr>
        <p:txBody>
          <a:bodyPr lIns="21425" tIns="21425" rIns="21425" bIns="21425" anchor="ctr" anchorCtr="0">
            <a:noAutofit/>
          </a:bodyPr>
          <a:lstStyle/>
          <a:p>
            <a:pPr marL="0" marR="0" lvl="0" indent="0" algn="ctr" rtl="0">
              <a:spcBef>
                <a:spcPts val="0"/>
              </a:spcBef>
              <a:buSzPct val="25000"/>
              <a:buNone/>
            </a:pPr>
            <a:r>
              <a:rPr lang="en" sz="4300" u="none" strike="noStrike" cap="none" dirty="0">
                <a:solidFill>
                  <a:srgbClr val="FFD966"/>
                </a:solidFill>
                <a:sym typeface="Cabin"/>
              </a:rPr>
              <a:t>Indexado de Búsquedas</a:t>
            </a:r>
          </a:p>
        </p:txBody>
      </p:sp>
      <p:sp>
        <p:nvSpPr>
          <p:cNvPr id="245" name="Shape 245"/>
          <p:cNvSpPr/>
          <p:nvPr/>
        </p:nvSpPr>
        <p:spPr>
          <a:xfrm>
            <a:off x="1548425" y="4601806"/>
            <a:ext cx="6044050" cy="350100"/>
          </a:xfrm>
          <a:prstGeom prst="rect">
            <a:avLst/>
          </a:prstGeom>
          <a:noFill/>
          <a:ln>
            <a:noFill/>
          </a:ln>
        </p:spPr>
        <p:txBody>
          <a:bodyPr lIns="28575" tIns="28575" rIns="28575" bIns="28575" anchor="ctr" anchorCtr="0">
            <a:noAutofit/>
          </a:bodyPr>
          <a:lstStyle/>
          <a:p>
            <a:pPr marL="0" marR="0" lvl="0" indent="0" algn="ctr" rtl="0">
              <a:spcBef>
                <a:spcPts val="0"/>
              </a:spcBef>
              <a:buSzPct val="25000"/>
              <a:buNone/>
            </a:pPr>
            <a:r>
              <a:rPr lang="en" sz="2000" u="none" strike="noStrike" cap="none" dirty="0">
                <a:solidFill>
                  <a:srgbClr val="FFFF00"/>
                </a:solidFill>
                <a:latin typeface="Arial Regular" charset="0"/>
                <a:ea typeface="Arial Regular" charset="0"/>
                <a:cs typeface="Arial Regular" charset="0"/>
                <a:sym typeface="Cabin"/>
              </a:rPr>
              <a:t>http://</a:t>
            </a:r>
            <a:r>
              <a:rPr lang="en" sz="2000" u="none" strike="noStrike" cap="none" dirty="0" err="1">
                <a:solidFill>
                  <a:srgbClr val="FFFF00"/>
                </a:solidFill>
                <a:latin typeface="Arial Regular" charset="0"/>
                <a:ea typeface="Arial Regular" charset="0"/>
                <a:cs typeface="Arial Regular" charset="0"/>
                <a:sym typeface="Cabin"/>
              </a:rPr>
              <a:t>en.wikipedia.org</a:t>
            </a:r>
            <a:r>
              <a:rPr lang="en" sz="2000" u="none" strike="noStrike" cap="none" dirty="0">
                <a:solidFill>
                  <a:srgbClr val="FFFF00"/>
                </a:solidFill>
                <a:latin typeface="Arial Regular" charset="0"/>
                <a:ea typeface="Arial Regular" charset="0"/>
                <a:cs typeface="Arial Regular" charset="0"/>
                <a:sym typeface="Cabin"/>
              </a:rPr>
              <a:t>/wiki/Index_(</a:t>
            </a:r>
            <a:r>
              <a:rPr lang="en" sz="2000" u="none" strike="noStrike" cap="none" dirty="0" err="1">
                <a:solidFill>
                  <a:srgbClr val="FFFF00"/>
                </a:solidFill>
                <a:latin typeface="Arial Regular" charset="0"/>
                <a:ea typeface="Arial Regular" charset="0"/>
                <a:cs typeface="Arial Regular" charset="0"/>
                <a:sym typeface="Cabin"/>
              </a:rPr>
              <a:t>search_engine</a:t>
            </a:r>
            <a:r>
              <a:rPr lang="en" sz="2000" u="none" strike="noStrike" cap="none" dirty="0">
                <a:solidFill>
                  <a:srgbClr val="FFFF00"/>
                </a:solidFill>
                <a:latin typeface="Arial Regular" charset="0"/>
                <a:ea typeface="Arial Regular" charset="0"/>
                <a:cs typeface="Arial Regular" charset="0"/>
                <a:sym typeface="Cabin"/>
              </a:rPr>
              <a: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Shape 250"/>
          <p:cNvSpPr/>
          <p:nvPr/>
        </p:nvSpPr>
        <p:spPr>
          <a:xfrm>
            <a:off x="3837876" y="1538655"/>
            <a:ext cx="1476374" cy="449587"/>
          </a:xfrm>
          <a:prstGeom prst="can">
            <a:avLst>
              <a:gd name="adj" fmla="val 25000"/>
            </a:avLst>
          </a:prstGeom>
          <a:blipFill rotWithShape="1">
            <a:blip r:embed="rId3">
              <a:alphaModFix/>
            </a:blip>
            <a:tile tx="0" ty="0" sx="100000" sy="100000" flip="none" algn="tl"/>
          </a:blipFill>
          <a:ln>
            <a:noFill/>
          </a:ln>
        </p:spPr>
        <p:txBody>
          <a:bodyPr lIns="28575" tIns="28575" rIns="28575" bIns="28575" anchor="ctr" anchorCtr="0">
            <a:noAutofit/>
          </a:bodyPr>
          <a:lstStyle/>
          <a:p>
            <a:pPr marL="0" marR="0" lvl="0" indent="0" algn="ctr" rtl="0">
              <a:lnSpc>
                <a:spcPct val="100000"/>
              </a:lnSpc>
              <a:spcBef>
                <a:spcPts val="0"/>
              </a:spcBef>
              <a:spcAft>
                <a:spcPts val="0"/>
              </a:spcAft>
              <a:buClr>
                <a:srgbClr val="660066"/>
              </a:buClr>
              <a:buSzPct val="25000"/>
              <a:buFont typeface="Cabin"/>
              <a:buNone/>
            </a:pPr>
            <a:r>
              <a:rPr lang="en" sz="1500" u="none" strike="noStrike" cap="none">
                <a:solidFill>
                  <a:srgbClr val="660066"/>
                </a:solidFill>
                <a:latin typeface="Arial Regular" charset="0"/>
                <a:ea typeface="Arial Regular" charset="0"/>
                <a:cs typeface="Arial Regular" charset="0"/>
                <a:sym typeface="Cabin"/>
              </a:rPr>
              <a:t>spider.sqlite</a:t>
            </a:r>
          </a:p>
        </p:txBody>
      </p:sp>
      <p:cxnSp>
        <p:nvCxnSpPr>
          <p:cNvPr id="251" name="Shape 251"/>
          <p:cNvCxnSpPr>
            <a:stCxn id="252" idx="3"/>
            <a:endCxn id="250" idx="2"/>
          </p:cNvCxnSpPr>
          <p:nvPr/>
        </p:nvCxnSpPr>
        <p:spPr>
          <a:xfrm>
            <a:off x="1971198" y="1761626"/>
            <a:ext cx="1866678" cy="1823"/>
          </a:xfrm>
          <a:prstGeom prst="straightConnector1">
            <a:avLst/>
          </a:prstGeom>
          <a:noFill/>
          <a:ln w="38100" cap="flat" cmpd="sng">
            <a:solidFill>
              <a:srgbClr val="773F9B"/>
            </a:solidFill>
            <a:prstDash val="solid"/>
            <a:miter/>
            <a:headEnd type="none" w="med" len="med"/>
            <a:tailEnd type="triangle" w="lg" len="lg"/>
          </a:ln>
        </p:spPr>
      </p:cxnSp>
      <p:sp>
        <p:nvSpPr>
          <p:cNvPr id="253" name="Shape 253"/>
          <p:cNvSpPr txBox="1"/>
          <p:nvPr/>
        </p:nvSpPr>
        <p:spPr>
          <a:xfrm>
            <a:off x="2298226" y="1584804"/>
            <a:ext cx="1002599" cy="334799"/>
          </a:xfrm>
          <a:prstGeom prst="rect">
            <a:avLst/>
          </a:prstGeom>
          <a:solidFill>
            <a:schemeClr val="accent6"/>
          </a:solidFill>
          <a:ln w="12700" cap="flat" cmpd="sng">
            <a:solidFill>
              <a:schemeClr val="accent6"/>
            </a:solidFill>
            <a:prstDash val="solid"/>
            <a:miter/>
            <a:headEnd type="none" w="med" len="med"/>
            <a:tailEnd type="none" w="med" len="med"/>
          </a:ln>
        </p:spPr>
        <p:txBody>
          <a:bodyPr lIns="28575" tIns="28575" rIns="28575" bIns="28575" anchor="ctr" anchorCtr="0">
            <a:noAutofit/>
          </a:bodyPr>
          <a:lstStyle/>
          <a:p>
            <a:pPr marL="0" marR="0" lvl="0" indent="0" algn="l" rtl="0">
              <a:lnSpc>
                <a:spcPct val="100000"/>
              </a:lnSpc>
              <a:spcBef>
                <a:spcPts val="0"/>
              </a:spcBef>
              <a:spcAft>
                <a:spcPts val="0"/>
              </a:spcAft>
              <a:buClr>
                <a:srgbClr val="FFFFFF"/>
              </a:buClr>
              <a:buSzPct val="25000"/>
              <a:buFont typeface="Helvetica Neue"/>
              <a:buNone/>
            </a:pPr>
            <a:r>
              <a:rPr lang="en" sz="1600" b="0" i="0" u="none" strike="noStrike" cap="none" dirty="0" err="1">
                <a:solidFill>
                  <a:srgbClr val="FFFFFF"/>
                </a:solidFill>
                <a:latin typeface="Helvetica Neue"/>
                <a:ea typeface="Helvetica Neue"/>
                <a:cs typeface="Helvetica Neue"/>
                <a:sym typeface="Helvetica Neue"/>
              </a:rPr>
              <a:t>spider.py</a:t>
            </a:r>
            <a:endParaRPr lang="en" sz="1600" b="0" i="0" u="none" strike="noStrike" cap="none" dirty="0">
              <a:solidFill>
                <a:srgbClr val="FFFFFF"/>
              </a:solidFill>
              <a:latin typeface="Helvetica Neue"/>
              <a:ea typeface="Helvetica Neue"/>
              <a:cs typeface="Helvetica Neue"/>
              <a:sym typeface="Helvetica Neue"/>
            </a:endParaRPr>
          </a:p>
        </p:txBody>
      </p:sp>
      <p:cxnSp>
        <p:nvCxnSpPr>
          <p:cNvPr id="254" name="Shape 254"/>
          <p:cNvCxnSpPr>
            <a:stCxn id="250" idx="3"/>
          </p:cNvCxnSpPr>
          <p:nvPr/>
        </p:nvCxnSpPr>
        <p:spPr>
          <a:xfrm flipH="1">
            <a:off x="2331464" y="1988242"/>
            <a:ext cx="2244600" cy="1711500"/>
          </a:xfrm>
          <a:prstGeom prst="straightConnector1">
            <a:avLst/>
          </a:prstGeom>
          <a:noFill/>
          <a:ln w="38100" cap="flat" cmpd="sng">
            <a:solidFill>
              <a:srgbClr val="773F9B"/>
            </a:solidFill>
            <a:prstDash val="solid"/>
            <a:miter/>
            <a:headEnd type="none" w="med" len="med"/>
            <a:tailEnd type="triangle" w="lg" len="lg"/>
          </a:ln>
        </p:spPr>
      </p:cxnSp>
      <p:sp>
        <p:nvSpPr>
          <p:cNvPr id="255" name="Shape 255"/>
          <p:cNvSpPr txBox="1"/>
          <p:nvPr/>
        </p:nvSpPr>
        <p:spPr>
          <a:xfrm>
            <a:off x="2901425" y="2716075"/>
            <a:ext cx="1340999" cy="334799"/>
          </a:xfrm>
          <a:prstGeom prst="rect">
            <a:avLst/>
          </a:prstGeom>
          <a:solidFill>
            <a:srgbClr val="773F9B"/>
          </a:solidFill>
          <a:ln>
            <a:noFill/>
          </a:ln>
        </p:spPr>
        <p:txBody>
          <a:bodyPr lIns="28575" tIns="28575" rIns="28575" bIns="28575" anchor="ctr" anchorCtr="0">
            <a:noAutofit/>
          </a:bodyPr>
          <a:lstStyle/>
          <a:p>
            <a:pPr marL="0" marR="0" lvl="0" indent="0" algn="ctr" rtl="0">
              <a:lnSpc>
                <a:spcPct val="100000"/>
              </a:lnSpc>
              <a:spcBef>
                <a:spcPts val="0"/>
              </a:spcBef>
              <a:spcAft>
                <a:spcPts val="0"/>
              </a:spcAft>
              <a:buClr>
                <a:srgbClr val="FFFFFF"/>
              </a:buClr>
              <a:buSzPct val="25000"/>
              <a:buFont typeface="Helvetica Neue"/>
              <a:buNone/>
            </a:pPr>
            <a:r>
              <a:rPr lang="en" sz="1800" b="0" i="0" u="none" strike="noStrike" cap="none">
                <a:solidFill>
                  <a:srgbClr val="FFFFFF"/>
                </a:solidFill>
                <a:latin typeface="Helvetica Neue"/>
                <a:ea typeface="Helvetica Neue"/>
                <a:cs typeface="Helvetica Neue"/>
                <a:sym typeface="Helvetica Neue"/>
              </a:rPr>
              <a:t>spdump.py</a:t>
            </a:r>
          </a:p>
        </p:txBody>
      </p:sp>
      <p:sp>
        <p:nvSpPr>
          <p:cNvPr id="256" name="Shape 256"/>
          <p:cNvSpPr txBox="1"/>
          <p:nvPr/>
        </p:nvSpPr>
        <p:spPr>
          <a:xfrm>
            <a:off x="246586" y="3699630"/>
            <a:ext cx="4474500" cy="836699"/>
          </a:xfrm>
          <a:prstGeom prst="rect">
            <a:avLst/>
          </a:prstGeom>
          <a:noFill/>
          <a:ln>
            <a:noFill/>
          </a:ln>
        </p:spPr>
        <p:txBody>
          <a:bodyPr lIns="28575" tIns="28575" rIns="28575" bIns="28575" anchor="ctr" anchorCtr="0">
            <a:noAutofit/>
          </a:bodyPr>
          <a:lstStyle/>
          <a:p>
            <a:pPr marL="0" marR="0" lvl="0" indent="0" algn="l" rtl="0">
              <a:spcBef>
                <a:spcPts val="0"/>
              </a:spcBef>
              <a:buSzPct val="25000"/>
              <a:buNone/>
            </a:pPr>
            <a:r>
              <a:rPr lang="en" sz="1000" b="0" i="0" u="none" strike="noStrike" cap="none">
                <a:solidFill>
                  <a:srgbClr val="FFFFFF"/>
                </a:solidFill>
                <a:latin typeface="Helvetica Neue"/>
                <a:ea typeface="Helvetica Neue"/>
                <a:cs typeface="Helvetica Neue"/>
                <a:sym typeface="Helvetica Neue"/>
              </a:rPr>
              <a:t>(5, None, 1.0, 3, u'http://www.dr-chuck.com/csev-blog')</a:t>
            </a:r>
          </a:p>
          <a:p>
            <a:pPr marL="0" marR="0" lvl="0" indent="0" algn="l" rtl="0">
              <a:spcBef>
                <a:spcPts val="0"/>
              </a:spcBef>
              <a:buSzPct val="25000"/>
              <a:buNone/>
            </a:pPr>
            <a:r>
              <a:rPr lang="en" sz="1000" b="0" i="0" u="none" strike="noStrike" cap="none">
                <a:solidFill>
                  <a:srgbClr val="FFFFFF"/>
                </a:solidFill>
                <a:latin typeface="Helvetica Neue"/>
                <a:ea typeface="Helvetica Neue"/>
                <a:cs typeface="Helvetica Neue"/>
                <a:sym typeface="Helvetica Neue"/>
              </a:rPr>
              <a:t>(3, None, 1.0, 4, u'http://www.dr-chuck.com/dr-chuck/resume/speaking.htm') </a:t>
            </a:r>
          </a:p>
          <a:p>
            <a:pPr marL="0" marR="0" lvl="0" indent="0" algn="l" rtl="0">
              <a:spcBef>
                <a:spcPts val="0"/>
              </a:spcBef>
              <a:buSzPct val="25000"/>
              <a:buNone/>
            </a:pPr>
            <a:r>
              <a:rPr lang="en" sz="1000" b="0" i="0" u="none" strike="noStrike" cap="none">
                <a:solidFill>
                  <a:srgbClr val="FFFFFF"/>
                </a:solidFill>
                <a:latin typeface="Helvetica Neue"/>
                <a:ea typeface="Helvetica Neue"/>
                <a:cs typeface="Helvetica Neue"/>
                <a:sym typeface="Helvetica Neue"/>
              </a:rPr>
              <a:t>(1, None, 1.0, 2, u'http://www.dr-chuck.com/csev-blog/')</a:t>
            </a:r>
          </a:p>
          <a:p>
            <a:pPr marL="0" marR="0" lvl="0" indent="0" algn="l" rtl="0">
              <a:spcBef>
                <a:spcPts val="0"/>
              </a:spcBef>
              <a:buSzPct val="25000"/>
              <a:buNone/>
            </a:pPr>
            <a:r>
              <a:rPr lang="en" sz="1000" b="0" i="0" u="none" strike="noStrike" cap="none">
                <a:solidFill>
                  <a:srgbClr val="FFFFFF"/>
                </a:solidFill>
                <a:latin typeface="Helvetica Neue"/>
                <a:ea typeface="Helvetica Neue"/>
                <a:cs typeface="Helvetica Neue"/>
                <a:sym typeface="Helvetica Neue"/>
              </a:rPr>
              <a:t>(1, None, 1.0, 5, u'http://www.dr-chuck.com/dr-chuck/resume/index.htm')</a:t>
            </a:r>
          </a:p>
          <a:p>
            <a:pPr marL="0" marR="0" lvl="0" indent="0" algn="l" rtl="0">
              <a:spcBef>
                <a:spcPts val="0"/>
              </a:spcBef>
              <a:buSzPct val="25000"/>
              <a:buNone/>
            </a:pPr>
            <a:r>
              <a:rPr lang="en" sz="1000" b="0" i="0" u="none" strike="noStrike" cap="none">
                <a:solidFill>
                  <a:srgbClr val="FFFFFF"/>
                </a:solidFill>
                <a:latin typeface="Helvetica Neue"/>
                <a:ea typeface="Helvetica Neue"/>
                <a:cs typeface="Helvetica Neue"/>
                <a:sym typeface="Helvetica Neue"/>
              </a:rPr>
              <a:t>4 rows.</a:t>
            </a:r>
          </a:p>
        </p:txBody>
      </p:sp>
      <p:grpSp>
        <p:nvGrpSpPr>
          <p:cNvPr id="257" name="Shape 257"/>
          <p:cNvGrpSpPr/>
          <p:nvPr/>
        </p:nvGrpSpPr>
        <p:grpSpPr>
          <a:xfrm>
            <a:off x="330243" y="1104322"/>
            <a:ext cx="1640955" cy="1314609"/>
            <a:chOff x="465666" y="2827680"/>
            <a:chExt cx="2868802" cy="1926167"/>
          </a:xfrm>
        </p:grpSpPr>
        <p:pic>
          <p:nvPicPr>
            <p:cNvPr id="252" name="Shape 252"/>
            <p:cNvPicPr preferRelativeResize="0"/>
            <p:nvPr/>
          </p:nvPicPr>
          <p:blipFill rotWithShape="1">
            <a:blip r:embed="rId4">
              <a:alphaModFix/>
            </a:blip>
            <a:srcRect/>
            <a:stretch/>
          </p:blipFill>
          <p:spPr>
            <a:xfrm rot="10800000" flipH="1">
              <a:off x="465666" y="2827680"/>
              <a:ext cx="2868802" cy="1926167"/>
            </a:xfrm>
            <a:prstGeom prst="rect">
              <a:avLst/>
            </a:prstGeom>
            <a:noFill/>
            <a:ln>
              <a:noFill/>
            </a:ln>
          </p:spPr>
        </p:pic>
        <p:sp>
          <p:nvSpPr>
            <p:cNvPr id="258" name="Shape 258"/>
            <p:cNvSpPr txBox="1"/>
            <p:nvPr/>
          </p:nvSpPr>
          <p:spPr>
            <a:xfrm>
              <a:off x="1515534" y="3289573"/>
              <a:ext cx="946373" cy="1087476"/>
            </a:xfrm>
            <a:prstGeom prst="rect">
              <a:avLst/>
            </a:prstGeom>
            <a:noFill/>
            <a:ln>
              <a:noFill/>
            </a:ln>
          </p:spPr>
          <p:txBody>
            <a:bodyPr lIns="28575" tIns="28575" rIns="28575" bIns="28575" anchor="ctr" anchorCtr="0">
              <a:noAutofit/>
            </a:bodyPr>
            <a:lstStyle/>
            <a:p>
              <a:pPr marL="0" marR="0" lvl="0" indent="0" algn="l" rtl="0">
                <a:lnSpc>
                  <a:spcPct val="100000"/>
                </a:lnSpc>
                <a:spcBef>
                  <a:spcPts val="0"/>
                </a:spcBef>
                <a:spcAft>
                  <a:spcPts val="0"/>
                </a:spcAft>
                <a:buClr>
                  <a:srgbClr val="660066"/>
                </a:buClr>
                <a:buSzPct val="25000"/>
                <a:buFont typeface="Helvetica Neue"/>
                <a:buNone/>
              </a:pPr>
              <a:r>
                <a:rPr lang="en" sz="1800" dirty="0">
                  <a:solidFill>
                    <a:srgbClr val="660066"/>
                  </a:solidFill>
                  <a:latin typeface="Helvetica Neue"/>
                  <a:ea typeface="Helvetica Neue"/>
                  <a:cs typeface="Helvetica Neue"/>
                  <a:sym typeface="Helvetica Neue"/>
                </a:rPr>
                <a:t>La Web</a:t>
              </a:r>
              <a:endParaRPr lang="en" sz="1800" b="0" i="0" u="none" strike="noStrike" cap="none" dirty="0">
                <a:solidFill>
                  <a:srgbClr val="660066"/>
                </a:solidFill>
                <a:latin typeface="Helvetica Neue"/>
                <a:ea typeface="Helvetica Neue"/>
                <a:cs typeface="Helvetica Neue"/>
                <a:sym typeface="Helvetica Neue"/>
              </a:endParaRPr>
            </a:p>
          </p:txBody>
        </p:sp>
      </p:grpSp>
      <p:sp>
        <p:nvSpPr>
          <p:cNvPr id="259" name="Shape 259"/>
          <p:cNvSpPr/>
          <p:nvPr/>
        </p:nvSpPr>
        <p:spPr>
          <a:xfrm>
            <a:off x="5142325" y="3050791"/>
            <a:ext cx="1171708" cy="449587"/>
          </a:xfrm>
          <a:prstGeom prst="can">
            <a:avLst>
              <a:gd name="adj" fmla="val 25000"/>
            </a:avLst>
          </a:prstGeom>
          <a:solidFill>
            <a:srgbClr val="CCFFCC"/>
          </a:solidFill>
          <a:ln>
            <a:noFill/>
          </a:ln>
        </p:spPr>
        <p:txBody>
          <a:bodyPr lIns="28575" tIns="28575" rIns="28575" bIns="28575" anchor="ctr" anchorCtr="0">
            <a:noAutofit/>
          </a:bodyPr>
          <a:lstStyle/>
          <a:p>
            <a:pPr marL="0" marR="0" lvl="0" indent="0" algn="ctr" rtl="0">
              <a:lnSpc>
                <a:spcPct val="100000"/>
              </a:lnSpc>
              <a:spcBef>
                <a:spcPts val="0"/>
              </a:spcBef>
              <a:spcAft>
                <a:spcPts val="0"/>
              </a:spcAft>
              <a:buClr>
                <a:srgbClr val="660066"/>
              </a:buClr>
              <a:buSzPct val="25000"/>
              <a:buFont typeface="Cabin"/>
              <a:buNone/>
            </a:pPr>
            <a:r>
              <a:rPr lang="en" sz="1500" u="none" strike="noStrike" cap="none">
                <a:solidFill>
                  <a:srgbClr val="660066"/>
                </a:solidFill>
                <a:latin typeface="Arial Regular" charset="0"/>
                <a:ea typeface="Arial Regular" charset="0"/>
                <a:cs typeface="Arial Regular" charset="0"/>
                <a:sym typeface="Cabin"/>
              </a:rPr>
              <a:t>force.js</a:t>
            </a:r>
          </a:p>
        </p:txBody>
      </p:sp>
      <p:sp>
        <p:nvSpPr>
          <p:cNvPr id="260" name="Shape 260"/>
          <p:cNvSpPr/>
          <p:nvPr/>
        </p:nvSpPr>
        <p:spPr>
          <a:xfrm>
            <a:off x="7350706" y="516107"/>
            <a:ext cx="1245599" cy="807300"/>
          </a:xfrm>
          <a:prstGeom prst="can">
            <a:avLst>
              <a:gd name="adj" fmla="val 25000"/>
            </a:avLst>
          </a:prstGeom>
          <a:solidFill>
            <a:srgbClr val="92D050"/>
          </a:solidFill>
          <a:ln>
            <a:noFill/>
          </a:ln>
        </p:spPr>
        <p:txBody>
          <a:bodyPr lIns="28575" tIns="28575" rIns="28575" bIns="28575" anchor="ctr" anchorCtr="0">
            <a:noAutofit/>
          </a:bodyPr>
          <a:lstStyle/>
          <a:p>
            <a:pPr marL="0" marR="0" lvl="0" indent="0" algn="ctr" rtl="0">
              <a:lnSpc>
                <a:spcPct val="100000"/>
              </a:lnSpc>
              <a:spcBef>
                <a:spcPts val="0"/>
              </a:spcBef>
              <a:spcAft>
                <a:spcPts val="0"/>
              </a:spcAft>
              <a:buClr>
                <a:srgbClr val="660066"/>
              </a:buClr>
              <a:buSzPct val="25000"/>
              <a:buFont typeface="Cabin"/>
              <a:buNone/>
            </a:pPr>
            <a:r>
              <a:rPr lang="en" sz="1500" u="none" strike="noStrike" cap="none">
                <a:solidFill>
                  <a:srgbClr val="660066"/>
                </a:solidFill>
                <a:latin typeface="Arial Regular" charset="0"/>
                <a:ea typeface="Arial Regular" charset="0"/>
                <a:cs typeface="Arial Regular" charset="0"/>
                <a:sym typeface="Cabin"/>
              </a:rPr>
              <a:t>force.html</a:t>
            </a:r>
          </a:p>
          <a:p>
            <a:pPr marL="0" marR="0" lvl="0" indent="0" algn="ctr" rtl="0">
              <a:lnSpc>
                <a:spcPct val="100000"/>
              </a:lnSpc>
              <a:spcBef>
                <a:spcPts val="0"/>
              </a:spcBef>
              <a:spcAft>
                <a:spcPts val="0"/>
              </a:spcAft>
              <a:buClr>
                <a:srgbClr val="660066"/>
              </a:buClr>
              <a:buSzPct val="25000"/>
              <a:buFont typeface="Cabin"/>
              <a:buNone/>
            </a:pPr>
            <a:r>
              <a:rPr lang="en" sz="1500" u="none" strike="noStrike" cap="none">
                <a:solidFill>
                  <a:srgbClr val="660066"/>
                </a:solidFill>
                <a:latin typeface="Arial Regular" charset="0"/>
                <a:ea typeface="Arial Regular" charset="0"/>
                <a:cs typeface="Arial Regular" charset="0"/>
                <a:sym typeface="Cabin"/>
              </a:rPr>
              <a:t>d3.js</a:t>
            </a:r>
          </a:p>
        </p:txBody>
      </p:sp>
      <p:cxnSp>
        <p:nvCxnSpPr>
          <p:cNvPr id="261" name="Shape 261"/>
          <p:cNvCxnSpPr>
            <a:stCxn id="250" idx="3"/>
            <a:endCxn id="259" idx="1"/>
          </p:cNvCxnSpPr>
          <p:nvPr/>
        </p:nvCxnSpPr>
        <p:spPr>
          <a:xfrm>
            <a:off x="4576064" y="1988242"/>
            <a:ext cx="1152000" cy="1062600"/>
          </a:xfrm>
          <a:prstGeom prst="straightConnector1">
            <a:avLst/>
          </a:prstGeom>
          <a:noFill/>
          <a:ln w="38100" cap="flat" cmpd="sng">
            <a:solidFill>
              <a:srgbClr val="773F9B"/>
            </a:solidFill>
            <a:prstDash val="solid"/>
            <a:miter/>
            <a:headEnd type="none" w="med" len="med"/>
            <a:tailEnd type="triangle" w="lg" len="lg"/>
          </a:ln>
        </p:spPr>
      </p:cxnSp>
      <p:cxnSp>
        <p:nvCxnSpPr>
          <p:cNvPr id="262" name="Shape 262"/>
          <p:cNvCxnSpPr>
            <a:stCxn id="259" idx="4"/>
          </p:cNvCxnSpPr>
          <p:nvPr/>
        </p:nvCxnSpPr>
        <p:spPr>
          <a:xfrm rot="10800000" flipH="1">
            <a:off x="6314033" y="2625785"/>
            <a:ext cx="750900" cy="649800"/>
          </a:xfrm>
          <a:prstGeom prst="straightConnector1">
            <a:avLst/>
          </a:prstGeom>
          <a:noFill/>
          <a:ln w="38100" cap="flat" cmpd="sng">
            <a:solidFill>
              <a:srgbClr val="773F9B"/>
            </a:solidFill>
            <a:prstDash val="solid"/>
            <a:miter/>
            <a:headEnd type="none" w="med" len="med"/>
            <a:tailEnd type="triangle" w="lg" len="lg"/>
          </a:ln>
        </p:spPr>
      </p:cxnSp>
      <p:cxnSp>
        <p:nvCxnSpPr>
          <p:cNvPr id="263" name="Shape 263"/>
          <p:cNvCxnSpPr>
            <a:stCxn id="260" idx="3"/>
            <a:endCxn id="270" idx="0"/>
          </p:cNvCxnSpPr>
          <p:nvPr/>
        </p:nvCxnSpPr>
        <p:spPr>
          <a:xfrm>
            <a:off x="7973506" y="1323407"/>
            <a:ext cx="5" cy="596196"/>
          </a:xfrm>
          <a:prstGeom prst="straightConnector1">
            <a:avLst/>
          </a:prstGeom>
          <a:noFill/>
          <a:ln w="38100" cap="flat" cmpd="sng">
            <a:solidFill>
              <a:srgbClr val="773F9B"/>
            </a:solidFill>
            <a:prstDash val="solid"/>
            <a:miter/>
            <a:headEnd type="none" w="med" len="med"/>
            <a:tailEnd type="triangle" w="lg" len="lg"/>
          </a:ln>
        </p:spPr>
      </p:cxnSp>
      <p:sp>
        <p:nvSpPr>
          <p:cNvPr id="264" name="Shape 264"/>
          <p:cNvSpPr/>
          <p:nvPr/>
        </p:nvSpPr>
        <p:spPr>
          <a:xfrm>
            <a:off x="5142325" y="4585828"/>
            <a:ext cx="4001675" cy="282769"/>
          </a:xfrm>
          <a:prstGeom prst="rect">
            <a:avLst/>
          </a:prstGeom>
          <a:noFill/>
          <a:ln>
            <a:noFill/>
          </a:ln>
        </p:spPr>
        <p:txBody>
          <a:bodyPr lIns="51425" tIns="25700" rIns="51425" bIns="25700" anchor="t" anchorCtr="0">
            <a:noAutofit/>
          </a:bodyPr>
          <a:lstStyle/>
          <a:p>
            <a:pPr marL="0" marR="0" lvl="0" indent="0" algn="l" rtl="0">
              <a:spcBef>
                <a:spcPts val="0"/>
              </a:spcBef>
              <a:buSzPct val="25000"/>
              <a:buNone/>
            </a:pPr>
            <a:r>
              <a:rPr lang="en" sz="2300" b="0" i="0" u="none" strike="noStrike" cap="none" baseline="30000" dirty="0">
                <a:solidFill>
                  <a:srgbClr val="FFFF00"/>
                </a:solidFill>
                <a:latin typeface="Helvetica Neue"/>
                <a:ea typeface="Helvetica Neue"/>
                <a:cs typeface="Helvetica Neue"/>
                <a:sym typeface="Helvetica Neue"/>
              </a:rPr>
              <a:t>http://</a:t>
            </a:r>
            <a:r>
              <a:rPr lang="en" sz="2300" baseline="30000" dirty="0">
                <a:solidFill>
                  <a:srgbClr val="FFFF00"/>
                </a:solidFill>
                <a:latin typeface="Helvetica Neue"/>
                <a:ea typeface="Helvetica Neue"/>
                <a:cs typeface="Helvetica Neue"/>
                <a:sym typeface="Helvetica Neue"/>
              </a:rPr>
              <a:t>es</a:t>
            </a:r>
            <a:r>
              <a:rPr lang="en" sz="2300" b="0" i="0" u="none" strike="noStrike" cap="none" baseline="30000" dirty="0">
                <a:solidFill>
                  <a:srgbClr val="FFFF00"/>
                </a:solidFill>
                <a:latin typeface="Helvetica Neue"/>
                <a:ea typeface="Helvetica Neue"/>
                <a:cs typeface="Helvetica Neue"/>
                <a:sym typeface="Helvetica Neue"/>
              </a:rPr>
              <a:t>.py4e.com/code3/pagerank.zip</a:t>
            </a:r>
          </a:p>
        </p:txBody>
      </p:sp>
      <p:sp>
        <p:nvSpPr>
          <p:cNvPr id="265" name="Shape 265"/>
          <p:cNvSpPr txBox="1"/>
          <p:nvPr/>
        </p:nvSpPr>
        <p:spPr>
          <a:xfrm>
            <a:off x="2844820" y="470860"/>
            <a:ext cx="1132521" cy="334707"/>
          </a:xfrm>
          <a:prstGeom prst="rect">
            <a:avLst/>
          </a:prstGeom>
          <a:solidFill>
            <a:srgbClr val="773F9B"/>
          </a:solidFill>
          <a:ln>
            <a:noFill/>
          </a:ln>
        </p:spPr>
        <p:txBody>
          <a:bodyPr lIns="28575" tIns="28575" rIns="28575" bIns="28575" anchor="ctr" anchorCtr="0">
            <a:noAutofit/>
          </a:bodyPr>
          <a:lstStyle/>
          <a:p>
            <a:pPr marL="0" marR="0" lvl="0" indent="0" algn="l" rtl="0">
              <a:lnSpc>
                <a:spcPct val="100000"/>
              </a:lnSpc>
              <a:spcBef>
                <a:spcPts val="0"/>
              </a:spcBef>
              <a:spcAft>
                <a:spcPts val="0"/>
              </a:spcAft>
              <a:buClr>
                <a:srgbClr val="FFFFFF"/>
              </a:buClr>
              <a:buSzPct val="25000"/>
              <a:buFont typeface="Helvetica Neue"/>
              <a:buNone/>
            </a:pPr>
            <a:r>
              <a:rPr lang="en" sz="1800" b="0" i="0" u="none" strike="noStrike" cap="none">
                <a:solidFill>
                  <a:srgbClr val="FFFFFF"/>
                </a:solidFill>
                <a:latin typeface="Helvetica Neue"/>
                <a:ea typeface="Helvetica Neue"/>
                <a:cs typeface="Helvetica Neue"/>
                <a:sym typeface="Helvetica Neue"/>
              </a:rPr>
              <a:t>spreset.py</a:t>
            </a:r>
          </a:p>
        </p:txBody>
      </p:sp>
      <p:sp>
        <p:nvSpPr>
          <p:cNvPr id="266" name="Shape 266"/>
          <p:cNvSpPr txBox="1"/>
          <p:nvPr/>
        </p:nvSpPr>
        <p:spPr>
          <a:xfrm>
            <a:off x="5194379" y="464776"/>
            <a:ext cx="1067599" cy="334707"/>
          </a:xfrm>
          <a:prstGeom prst="rect">
            <a:avLst/>
          </a:prstGeom>
          <a:solidFill>
            <a:srgbClr val="773F9B"/>
          </a:solidFill>
          <a:ln>
            <a:noFill/>
          </a:ln>
        </p:spPr>
        <p:txBody>
          <a:bodyPr lIns="28575" tIns="28575" rIns="28575" bIns="28575" anchor="ctr" anchorCtr="0">
            <a:noAutofit/>
          </a:bodyPr>
          <a:lstStyle/>
          <a:p>
            <a:pPr marL="0" marR="0" lvl="0" indent="0" algn="l" rtl="0">
              <a:lnSpc>
                <a:spcPct val="100000"/>
              </a:lnSpc>
              <a:spcBef>
                <a:spcPts val="0"/>
              </a:spcBef>
              <a:spcAft>
                <a:spcPts val="0"/>
              </a:spcAft>
              <a:buClr>
                <a:srgbClr val="FFFFFF"/>
              </a:buClr>
              <a:buSzPct val="25000"/>
              <a:buFont typeface="Helvetica Neue"/>
              <a:buNone/>
            </a:pPr>
            <a:r>
              <a:rPr lang="en" sz="1800" b="0" i="0" u="none" strike="noStrike" cap="none">
                <a:solidFill>
                  <a:srgbClr val="FFFFFF"/>
                </a:solidFill>
                <a:latin typeface="Helvetica Neue"/>
                <a:ea typeface="Helvetica Neue"/>
                <a:cs typeface="Helvetica Neue"/>
                <a:sym typeface="Helvetica Neue"/>
              </a:rPr>
              <a:t>sprank.py</a:t>
            </a:r>
          </a:p>
        </p:txBody>
      </p:sp>
      <p:cxnSp>
        <p:nvCxnSpPr>
          <p:cNvPr id="267" name="Shape 267"/>
          <p:cNvCxnSpPr>
            <a:stCxn id="265" idx="2"/>
            <a:endCxn id="250" idx="1"/>
          </p:cNvCxnSpPr>
          <p:nvPr/>
        </p:nvCxnSpPr>
        <p:spPr>
          <a:xfrm>
            <a:off x="3411081" y="805568"/>
            <a:ext cx="1164900" cy="733199"/>
          </a:xfrm>
          <a:prstGeom prst="straightConnector1">
            <a:avLst/>
          </a:prstGeom>
          <a:noFill/>
          <a:ln w="38100" cap="flat" cmpd="sng">
            <a:solidFill>
              <a:srgbClr val="773F9B"/>
            </a:solidFill>
            <a:prstDash val="solid"/>
            <a:miter/>
            <a:headEnd type="none" w="med" len="med"/>
            <a:tailEnd type="triangle" w="lg" len="lg"/>
          </a:ln>
        </p:spPr>
      </p:cxnSp>
      <p:cxnSp>
        <p:nvCxnSpPr>
          <p:cNvPr id="268" name="Shape 268"/>
          <p:cNvCxnSpPr>
            <a:stCxn id="266" idx="2"/>
            <a:endCxn id="250" idx="1"/>
          </p:cNvCxnSpPr>
          <p:nvPr/>
        </p:nvCxnSpPr>
        <p:spPr>
          <a:xfrm flipH="1">
            <a:off x="4576179" y="799484"/>
            <a:ext cx="1152000" cy="739199"/>
          </a:xfrm>
          <a:prstGeom prst="straightConnector1">
            <a:avLst/>
          </a:prstGeom>
          <a:noFill/>
          <a:ln w="38100" cap="flat" cmpd="sng">
            <a:solidFill>
              <a:srgbClr val="773F9B"/>
            </a:solidFill>
            <a:prstDash val="solid"/>
            <a:miter/>
            <a:headEnd type="triangle" w="lg" len="lg"/>
            <a:tailEnd type="triangle" w="lg" len="lg"/>
          </a:ln>
        </p:spPr>
      </p:cxnSp>
      <p:sp>
        <p:nvSpPr>
          <p:cNvPr id="269" name="Shape 269"/>
          <p:cNvSpPr txBox="1"/>
          <p:nvPr/>
        </p:nvSpPr>
        <p:spPr>
          <a:xfrm>
            <a:off x="4543600" y="2184650"/>
            <a:ext cx="1132499" cy="334799"/>
          </a:xfrm>
          <a:prstGeom prst="rect">
            <a:avLst/>
          </a:prstGeom>
          <a:solidFill>
            <a:srgbClr val="773F9B"/>
          </a:solidFill>
          <a:ln>
            <a:noFill/>
          </a:ln>
        </p:spPr>
        <p:txBody>
          <a:bodyPr lIns="28575" tIns="28575" rIns="28575" bIns="28575" anchor="ctr" anchorCtr="0">
            <a:noAutofit/>
          </a:bodyPr>
          <a:lstStyle/>
          <a:p>
            <a:pPr marL="0" marR="0" lvl="0" indent="0" algn="ctr" rtl="0">
              <a:lnSpc>
                <a:spcPct val="100000"/>
              </a:lnSpc>
              <a:spcBef>
                <a:spcPts val="0"/>
              </a:spcBef>
              <a:spcAft>
                <a:spcPts val="0"/>
              </a:spcAft>
              <a:buClr>
                <a:srgbClr val="FFFFFF"/>
              </a:buClr>
              <a:buSzPct val="25000"/>
              <a:buFont typeface="Helvetica Neue"/>
              <a:buNone/>
            </a:pPr>
            <a:r>
              <a:rPr lang="en" sz="1800" b="0" i="0" u="none" strike="noStrike" cap="none">
                <a:solidFill>
                  <a:srgbClr val="FFFFFF"/>
                </a:solidFill>
                <a:latin typeface="Helvetica Neue"/>
                <a:ea typeface="Helvetica Neue"/>
                <a:cs typeface="Helvetica Neue"/>
                <a:sym typeface="Helvetica Neue"/>
              </a:rPr>
              <a:t>spjson.py</a:t>
            </a:r>
          </a:p>
        </p:txBody>
      </p:sp>
      <p:pic>
        <p:nvPicPr>
          <p:cNvPr id="270" name="Shape 270" descr="pagerank.png"/>
          <p:cNvPicPr preferRelativeResize="0"/>
          <p:nvPr/>
        </p:nvPicPr>
        <p:blipFill rotWithShape="1">
          <a:blip r:embed="rId5">
            <a:alphaModFix/>
          </a:blip>
          <a:srcRect/>
          <a:stretch/>
        </p:blipFill>
        <p:spPr>
          <a:xfrm>
            <a:off x="7064959" y="1919603"/>
            <a:ext cx="1817104" cy="141267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Shape 275"/>
          <p:cNvSpPr txBox="1">
            <a:spLocks noGrp="1"/>
          </p:cNvSpPr>
          <p:nvPr>
            <p:ph type="title"/>
          </p:nvPr>
        </p:nvSpPr>
        <p:spPr>
          <a:xfrm>
            <a:off x="1" y="464695"/>
            <a:ext cx="5700744" cy="963999"/>
          </a:xfrm>
          <a:prstGeom prst="rect">
            <a:avLst/>
          </a:prstGeom>
          <a:noFill/>
          <a:ln>
            <a:noFill/>
          </a:ln>
        </p:spPr>
        <p:txBody>
          <a:bodyPr lIns="21425" tIns="21425" rIns="21425" bIns="21425" anchor="ctr" anchorCtr="0">
            <a:noAutofit/>
          </a:bodyPr>
          <a:lstStyle/>
          <a:p>
            <a:pPr marL="0" marR="0" lvl="0" indent="0" algn="ctr" rtl="0">
              <a:spcBef>
                <a:spcPts val="0"/>
              </a:spcBef>
              <a:buSzPct val="25000"/>
              <a:buNone/>
            </a:pPr>
            <a:r>
              <a:rPr lang="en" sz="2800" u="none" strike="noStrike" cap="none" dirty="0">
                <a:solidFill>
                  <a:srgbClr val="FFD966"/>
                </a:solidFill>
                <a:sym typeface="Cabin"/>
              </a:rPr>
              <a:t>Listas de Direcciones Email - Gmane</a:t>
            </a:r>
          </a:p>
        </p:txBody>
      </p:sp>
      <p:sp>
        <p:nvSpPr>
          <p:cNvPr id="276" name="Shape 276"/>
          <p:cNvSpPr txBox="1">
            <a:spLocks noGrp="1"/>
          </p:cNvSpPr>
          <p:nvPr>
            <p:ph idx="1"/>
          </p:nvPr>
        </p:nvSpPr>
        <p:spPr>
          <a:xfrm>
            <a:off x="650081" y="1428694"/>
            <a:ext cx="4521994" cy="2313163"/>
          </a:xfrm>
          <a:prstGeom prst="rect">
            <a:avLst/>
          </a:prstGeom>
          <a:noFill/>
          <a:ln>
            <a:noFill/>
          </a:ln>
        </p:spPr>
        <p:txBody>
          <a:bodyPr lIns="21425" tIns="21425" rIns="21425" bIns="21425" anchor="ctr" anchorCtr="0">
            <a:noAutofit/>
          </a:bodyPr>
          <a:lstStyle/>
          <a:p>
            <a:pPr marL="457200" marR="0" lvl="0" indent="-355600" algn="l" rtl="0">
              <a:spcBef>
                <a:spcPts val="0"/>
              </a:spcBef>
              <a:buClr>
                <a:srgbClr val="FFFFFF"/>
              </a:buClr>
              <a:buSzPct val="100000"/>
              <a:buFont typeface="Cabin"/>
            </a:pPr>
            <a:r>
              <a:rPr lang="en" sz="2000" dirty="0">
                <a:solidFill>
                  <a:srgbClr val="FFFFFF"/>
                </a:solidFill>
                <a:sym typeface="Cabin"/>
              </a:rPr>
              <a:t>Rastrear un archivo de una lista de direcciones</a:t>
            </a:r>
            <a:endParaRPr lang="en" sz="2000" u="none" strike="noStrike" cap="none" dirty="0">
              <a:solidFill>
                <a:srgbClr val="FFFFFF"/>
              </a:solidFill>
              <a:sym typeface="Cabin"/>
            </a:endParaRPr>
          </a:p>
          <a:p>
            <a:pPr marL="457200" marR="0" lvl="0" indent="-355600" algn="l" rtl="0">
              <a:spcBef>
                <a:spcPts val="2000"/>
              </a:spcBef>
              <a:buClr>
                <a:srgbClr val="FFFFFF"/>
              </a:buClr>
              <a:buSzPct val="100000"/>
              <a:buFont typeface="Cabin"/>
            </a:pPr>
            <a:r>
              <a:rPr lang="en" sz="2000" u="none" strike="noStrike" cap="none" dirty="0">
                <a:solidFill>
                  <a:srgbClr val="FFFFFF"/>
                </a:solidFill>
                <a:sym typeface="Cabin"/>
              </a:rPr>
              <a:t>Hacer un poco de análisis / limpieza</a:t>
            </a:r>
          </a:p>
          <a:p>
            <a:pPr marL="457200" marR="0" lvl="0" indent="-355600" algn="l" rtl="0">
              <a:spcBef>
                <a:spcPts val="2000"/>
              </a:spcBef>
              <a:buClr>
                <a:srgbClr val="FFFFFF"/>
              </a:buClr>
              <a:buSzPct val="100000"/>
              <a:buFont typeface="Cabin"/>
            </a:pPr>
            <a:r>
              <a:rPr lang="en" sz="2000" u="none" strike="noStrike" cap="none" dirty="0">
                <a:solidFill>
                  <a:srgbClr val="FFFFFF"/>
                </a:solidFill>
                <a:sym typeface="Cabin"/>
              </a:rPr>
              <a:t>Visualizar los datos como una nube de palabras y líneas</a:t>
            </a:r>
          </a:p>
        </p:txBody>
      </p:sp>
      <p:sp>
        <p:nvSpPr>
          <p:cNvPr id="277" name="Shape 277"/>
          <p:cNvSpPr/>
          <p:nvPr/>
        </p:nvSpPr>
        <p:spPr>
          <a:xfrm>
            <a:off x="4857750" y="4176712"/>
            <a:ext cx="4097735" cy="282769"/>
          </a:xfrm>
          <a:prstGeom prst="rect">
            <a:avLst/>
          </a:prstGeom>
          <a:noFill/>
          <a:ln>
            <a:noFill/>
          </a:ln>
        </p:spPr>
        <p:txBody>
          <a:bodyPr lIns="51425" tIns="25700" rIns="51425" bIns="25700" anchor="ctr" anchorCtr="0">
            <a:noAutofit/>
          </a:bodyPr>
          <a:lstStyle/>
          <a:p>
            <a:pPr marL="0" marR="0" lvl="0" indent="0" algn="ctr" rtl="0">
              <a:spcBef>
                <a:spcPts val="0"/>
              </a:spcBef>
              <a:buSzPct val="25000"/>
              <a:buNone/>
            </a:pPr>
            <a:r>
              <a:rPr lang="en" sz="2300" b="0" i="0" u="none" strike="noStrike" cap="none" baseline="30000" dirty="0">
                <a:solidFill>
                  <a:srgbClr val="FFFF00"/>
                </a:solidFill>
                <a:latin typeface="Helvetica Neue"/>
                <a:ea typeface="Helvetica Neue"/>
                <a:cs typeface="Helvetica Neue"/>
                <a:sym typeface="Helvetica Neue"/>
              </a:rPr>
              <a:t>http://</a:t>
            </a:r>
            <a:r>
              <a:rPr lang="en" sz="2300" baseline="30000" dirty="0">
                <a:solidFill>
                  <a:srgbClr val="FFFF00"/>
                </a:solidFill>
                <a:latin typeface="Helvetica Neue"/>
                <a:ea typeface="Helvetica Neue"/>
                <a:cs typeface="Helvetica Neue"/>
                <a:sym typeface="Helvetica Neue"/>
              </a:rPr>
              <a:t>es</a:t>
            </a:r>
            <a:r>
              <a:rPr lang="en" sz="2300" b="0" i="0" u="none" strike="noStrike" cap="none" baseline="30000" dirty="0">
                <a:solidFill>
                  <a:srgbClr val="FFFF00"/>
                </a:solidFill>
                <a:latin typeface="Helvetica Neue"/>
                <a:ea typeface="Helvetica Neue"/>
                <a:cs typeface="Helvetica Neue"/>
                <a:sym typeface="Helvetica Neue"/>
              </a:rPr>
              <a:t>.py4e.com/code3/gmane.zip</a:t>
            </a:r>
          </a:p>
        </p:txBody>
      </p:sp>
      <p:pic>
        <p:nvPicPr>
          <p:cNvPr id="278" name="Shape 278" descr="wordcloud.png"/>
          <p:cNvPicPr preferRelativeResize="0"/>
          <p:nvPr/>
        </p:nvPicPr>
        <p:blipFill rotWithShape="1">
          <a:blip r:embed="rId3">
            <a:alphaModFix/>
          </a:blip>
          <a:srcRect/>
          <a:stretch/>
        </p:blipFill>
        <p:spPr>
          <a:xfrm>
            <a:off x="5700745" y="826293"/>
            <a:ext cx="2726069" cy="2915564"/>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Shape 283"/>
          <p:cNvSpPr txBox="1">
            <a:spLocks noGrp="1"/>
          </p:cNvSpPr>
          <p:nvPr>
            <p:ph type="title"/>
          </p:nvPr>
        </p:nvSpPr>
        <p:spPr>
          <a:xfrm>
            <a:off x="0" y="509110"/>
            <a:ext cx="9144000" cy="701843"/>
          </a:xfrm>
          <a:prstGeom prst="rect">
            <a:avLst/>
          </a:prstGeom>
          <a:noFill/>
          <a:ln>
            <a:noFill/>
          </a:ln>
        </p:spPr>
        <p:txBody>
          <a:bodyPr lIns="21425" tIns="21425" rIns="21425" bIns="21425" anchor="ctr" anchorCtr="0">
            <a:noAutofit/>
          </a:bodyPr>
          <a:lstStyle/>
          <a:p>
            <a:pPr marL="0" marR="0" lvl="0" indent="0" algn="ctr" rtl="0">
              <a:spcBef>
                <a:spcPts val="0"/>
              </a:spcBef>
              <a:buSzPct val="25000"/>
              <a:buNone/>
            </a:pPr>
            <a:r>
              <a:rPr lang="en" sz="4300" u="none" strike="noStrike" cap="none" dirty="0">
                <a:solidFill>
                  <a:srgbClr val="FF0000"/>
                </a:solidFill>
                <a:sym typeface="Cabin"/>
              </a:rPr>
              <a:t>Advertencia: </a:t>
            </a:r>
            <a:r>
              <a:rPr lang="en" sz="4300" dirty="0">
                <a:solidFill>
                  <a:srgbClr val="FFD966"/>
                </a:solidFill>
                <a:sym typeface="Cabin"/>
              </a:rPr>
              <a:t>Este set de datos es</a:t>
            </a:r>
            <a:r>
              <a:rPr lang="en" sz="4300" u="none" strike="noStrike" cap="none" dirty="0">
                <a:solidFill>
                  <a:srgbClr val="FFD966"/>
                </a:solidFill>
                <a:sym typeface="Cabin"/>
              </a:rPr>
              <a:t> &gt; 1GB </a:t>
            </a:r>
          </a:p>
        </p:txBody>
      </p:sp>
      <p:sp>
        <p:nvSpPr>
          <p:cNvPr id="284" name="Shape 284"/>
          <p:cNvSpPr txBox="1">
            <a:spLocks noGrp="1"/>
          </p:cNvSpPr>
          <p:nvPr>
            <p:ph idx="1"/>
          </p:nvPr>
        </p:nvSpPr>
        <p:spPr>
          <a:xfrm>
            <a:off x="650081" y="1605594"/>
            <a:ext cx="7836750" cy="1326355"/>
          </a:xfrm>
          <a:prstGeom prst="rect">
            <a:avLst/>
          </a:prstGeom>
          <a:noFill/>
          <a:ln>
            <a:noFill/>
          </a:ln>
        </p:spPr>
        <p:txBody>
          <a:bodyPr lIns="21425" tIns="21425" rIns="21425" bIns="21425" anchor="t" anchorCtr="0">
            <a:noAutofit/>
          </a:bodyPr>
          <a:lstStyle/>
          <a:p>
            <a:pPr marL="457200" marR="0" lvl="0" indent="-355600" algn="l" rtl="0">
              <a:lnSpc>
                <a:spcPct val="115000"/>
              </a:lnSpc>
              <a:spcBef>
                <a:spcPts val="0"/>
              </a:spcBef>
              <a:buClr>
                <a:srgbClr val="FFFFFF"/>
              </a:buClr>
              <a:buSzPct val="100000"/>
              <a:buFont typeface="Cabin"/>
            </a:pPr>
            <a:r>
              <a:rPr lang="en" sz="2000" u="none" strike="noStrike" cap="none" dirty="0">
                <a:solidFill>
                  <a:srgbClr val="FFFFFF"/>
                </a:solidFill>
                <a:sym typeface="Cabin"/>
              </a:rPr>
              <a:t>No apuntes esta aplicación a </a:t>
            </a:r>
            <a:r>
              <a:rPr lang="en" sz="2000" u="none" strike="noStrike" cap="none" dirty="0">
                <a:solidFill>
                  <a:srgbClr val="FFFF00"/>
                </a:solidFill>
                <a:sym typeface="Cabin"/>
              </a:rPr>
              <a:t>gmane.org</a:t>
            </a:r>
            <a:r>
              <a:rPr lang="en" sz="2000" u="none" strike="noStrike" cap="none" dirty="0">
                <a:solidFill>
                  <a:srgbClr val="FFFFFF"/>
                </a:solidFill>
                <a:sym typeface="Cabin"/>
              </a:rPr>
              <a:t> y la dejes corriendo</a:t>
            </a:r>
            <a:endParaRPr lang="en-US" sz="2000" u="none" strike="noStrike" cap="none" dirty="0">
              <a:solidFill>
                <a:srgbClr val="FFFFFF"/>
              </a:solidFill>
              <a:sym typeface="Cabin"/>
            </a:endParaRPr>
          </a:p>
          <a:p>
            <a:pPr marL="457200" marR="0" lvl="0" indent="-355600" algn="l" rtl="0">
              <a:lnSpc>
                <a:spcPct val="115000"/>
              </a:lnSpc>
              <a:spcBef>
                <a:spcPts val="0"/>
              </a:spcBef>
              <a:buClr>
                <a:srgbClr val="FFFFFF"/>
              </a:buClr>
              <a:buSzPct val="100000"/>
              <a:buFont typeface="Cabin"/>
            </a:pPr>
            <a:r>
              <a:rPr lang="en" sz="2000" u="none" strike="noStrike" cap="none" dirty="0">
                <a:solidFill>
                  <a:srgbClr val="FFFFFF"/>
                </a:solidFill>
                <a:sym typeface="Cabin"/>
              </a:rPr>
              <a:t>No hay limite de transacciones – ellos son personas geniales</a:t>
            </a:r>
            <a:endParaRPr lang="en" dirty="0"/>
          </a:p>
        </p:txBody>
      </p:sp>
      <p:sp>
        <p:nvSpPr>
          <p:cNvPr id="285" name="Shape 285"/>
          <p:cNvSpPr txBox="1"/>
          <p:nvPr/>
        </p:nvSpPr>
        <p:spPr>
          <a:xfrm>
            <a:off x="650081" y="2931949"/>
            <a:ext cx="7664937" cy="1028418"/>
          </a:xfrm>
          <a:prstGeom prst="rect">
            <a:avLst/>
          </a:prstGeom>
          <a:noFill/>
          <a:ln>
            <a:noFill/>
          </a:ln>
        </p:spPr>
        <p:txBody>
          <a:bodyPr lIns="91425" tIns="91425" rIns="91425" bIns="91425" anchor="t" anchorCtr="0">
            <a:noAutofit/>
          </a:bodyPr>
          <a:lstStyle/>
          <a:p>
            <a:pPr lvl="0" algn="ctr">
              <a:spcBef>
                <a:spcPts val="0"/>
              </a:spcBef>
              <a:buNone/>
            </a:pPr>
            <a:r>
              <a:rPr lang="en-US" sz="1800" dirty="0" err="1">
                <a:solidFill>
                  <a:srgbClr val="FFFF00"/>
                </a:solidFill>
                <a:latin typeface="Courier"/>
                <a:ea typeface="Courier New"/>
                <a:cs typeface="Courier"/>
                <a:sym typeface="Courier New"/>
              </a:rPr>
              <a:t>Usa</a:t>
            </a:r>
            <a:r>
              <a:rPr lang="en-US" sz="1800" dirty="0">
                <a:solidFill>
                  <a:srgbClr val="FFFF00"/>
                </a:solidFill>
                <a:latin typeface="Courier"/>
                <a:ea typeface="Courier New"/>
                <a:cs typeface="Courier"/>
                <a:sym typeface="Courier New"/>
              </a:rPr>
              <a:t> </a:t>
            </a:r>
            <a:r>
              <a:rPr lang="en-US" sz="1800" dirty="0" err="1">
                <a:solidFill>
                  <a:srgbClr val="FFFF00"/>
                </a:solidFill>
                <a:latin typeface="Courier"/>
                <a:ea typeface="Courier New"/>
                <a:cs typeface="Courier"/>
                <a:sym typeface="Courier New"/>
              </a:rPr>
              <a:t>esto</a:t>
            </a:r>
            <a:r>
              <a:rPr lang="en-US" sz="1800" dirty="0">
                <a:solidFill>
                  <a:srgbClr val="FFFF00"/>
                </a:solidFill>
                <a:latin typeface="Courier"/>
                <a:ea typeface="Courier New"/>
                <a:cs typeface="Courier"/>
                <a:sym typeface="Courier New"/>
              </a:rPr>
              <a:t> para </a:t>
            </a:r>
            <a:r>
              <a:rPr lang="en-US" sz="1800" dirty="0" err="1">
                <a:solidFill>
                  <a:srgbClr val="FFFF00"/>
                </a:solidFill>
                <a:latin typeface="Courier"/>
                <a:ea typeface="Courier New"/>
                <a:cs typeface="Courier"/>
                <a:sym typeface="Courier New"/>
              </a:rPr>
              <a:t>tus</a:t>
            </a:r>
            <a:r>
              <a:rPr lang="en-US" sz="1800" dirty="0">
                <a:solidFill>
                  <a:srgbClr val="FFFF00"/>
                </a:solidFill>
                <a:latin typeface="Courier"/>
                <a:ea typeface="Courier New"/>
                <a:cs typeface="Courier"/>
                <a:sym typeface="Courier New"/>
              </a:rPr>
              <a:t> </a:t>
            </a:r>
            <a:r>
              <a:rPr lang="en-US" sz="1800" dirty="0" err="1">
                <a:solidFill>
                  <a:srgbClr val="FFFF00"/>
                </a:solidFill>
                <a:latin typeface="Courier"/>
                <a:ea typeface="Courier New"/>
                <a:cs typeface="Courier"/>
                <a:sym typeface="Courier New"/>
              </a:rPr>
              <a:t>pruebas</a:t>
            </a:r>
            <a:r>
              <a:rPr lang="en-US" sz="1800" dirty="0">
                <a:solidFill>
                  <a:srgbClr val="FFFF00"/>
                </a:solidFill>
                <a:latin typeface="Courier"/>
                <a:ea typeface="Courier New"/>
                <a:cs typeface="Courier"/>
                <a:sym typeface="Courier New"/>
              </a:rPr>
              <a:t>:</a:t>
            </a:r>
          </a:p>
          <a:p>
            <a:pPr lvl="0" algn="ctr">
              <a:spcBef>
                <a:spcPts val="0"/>
              </a:spcBef>
              <a:buNone/>
            </a:pPr>
            <a:endParaRPr lang="en-US" sz="1800" dirty="0">
              <a:solidFill>
                <a:srgbClr val="FFFF00"/>
              </a:solidFill>
              <a:latin typeface="Courier"/>
              <a:ea typeface="Courier New"/>
              <a:cs typeface="Courier"/>
              <a:sym typeface="Courier New"/>
            </a:endParaRPr>
          </a:p>
          <a:p>
            <a:pPr lvl="0" algn="ctr">
              <a:spcBef>
                <a:spcPts val="0"/>
              </a:spcBef>
              <a:buNone/>
            </a:pPr>
            <a:r>
              <a:rPr lang="en" sz="1800" dirty="0">
                <a:solidFill>
                  <a:srgbClr val="FFFF00"/>
                </a:solidFill>
                <a:latin typeface="Courier"/>
                <a:ea typeface="Courier New"/>
                <a:cs typeface="Courier"/>
                <a:sym typeface="Courier New"/>
              </a:rPr>
              <a:t>http://</a:t>
            </a:r>
            <a:r>
              <a:rPr lang="en" sz="1800" dirty="0" err="1">
                <a:solidFill>
                  <a:srgbClr val="FFFF00"/>
                </a:solidFill>
                <a:latin typeface="Courier"/>
                <a:ea typeface="Courier New"/>
                <a:cs typeface="Courier"/>
                <a:sym typeface="Courier New"/>
              </a:rPr>
              <a:t>mbox.dr-chuck.net</a:t>
            </a:r>
            <a:r>
              <a:rPr lang="en" sz="1800" dirty="0">
                <a:solidFill>
                  <a:srgbClr val="FFFF00"/>
                </a:solidFill>
                <a:latin typeface="Courier"/>
                <a:ea typeface="Courier New"/>
                <a:cs typeface="Courier"/>
                <a:sym typeface="Courier New"/>
              </a:rPr>
              <a:t>/</a:t>
            </a:r>
            <a:r>
              <a:rPr lang="en" sz="1800" dirty="0" err="1">
                <a:solidFill>
                  <a:srgbClr val="FFFF00"/>
                </a:solidFill>
                <a:latin typeface="Courier"/>
                <a:ea typeface="Courier New"/>
                <a:cs typeface="Courier"/>
                <a:sym typeface="Courier New"/>
              </a:rPr>
              <a:t>sakai.devel</a:t>
            </a:r>
            <a:r>
              <a:rPr lang="en" sz="1800" dirty="0">
                <a:solidFill>
                  <a:srgbClr val="FFFF00"/>
                </a:solidFill>
                <a:latin typeface="Courier"/>
                <a:ea typeface="Courier New"/>
                <a:cs typeface="Courier"/>
                <a:sym typeface="Courier New"/>
              </a:rPr>
              <a:t>/4/5</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pic>
        <p:nvPicPr>
          <p:cNvPr id="290" name="Shape 290" descr="wordcloud.png"/>
          <p:cNvPicPr preferRelativeResize="0"/>
          <p:nvPr/>
        </p:nvPicPr>
        <p:blipFill rotWithShape="1">
          <a:blip r:embed="rId3">
            <a:alphaModFix/>
          </a:blip>
          <a:srcRect/>
          <a:stretch/>
        </p:blipFill>
        <p:spPr>
          <a:xfrm>
            <a:off x="7430816" y="1432002"/>
            <a:ext cx="1085388" cy="1160835"/>
          </a:xfrm>
          <a:prstGeom prst="rect">
            <a:avLst/>
          </a:prstGeom>
          <a:noFill/>
          <a:ln>
            <a:noFill/>
          </a:ln>
        </p:spPr>
      </p:pic>
      <p:sp>
        <p:nvSpPr>
          <p:cNvPr id="291" name="Shape 291"/>
          <p:cNvSpPr/>
          <p:nvPr/>
        </p:nvSpPr>
        <p:spPr>
          <a:xfrm>
            <a:off x="3847034" y="638979"/>
            <a:ext cx="1476374" cy="449587"/>
          </a:xfrm>
          <a:prstGeom prst="can">
            <a:avLst>
              <a:gd name="adj" fmla="val 25000"/>
            </a:avLst>
          </a:prstGeom>
          <a:blipFill rotWithShape="1">
            <a:blip r:embed="rId4">
              <a:alphaModFix/>
            </a:blip>
            <a:tile tx="0" ty="0" sx="100000" sy="100000" flip="none" algn="tl"/>
          </a:blipFill>
          <a:ln>
            <a:noFill/>
          </a:ln>
        </p:spPr>
        <p:txBody>
          <a:bodyPr lIns="28575" tIns="28575" rIns="28575" bIns="28575" anchor="ctr" anchorCtr="0">
            <a:noAutofit/>
          </a:bodyPr>
          <a:lstStyle/>
          <a:p>
            <a:pPr marL="0" marR="0" lvl="0" indent="0" algn="ctr" rtl="0">
              <a:lnSpc>
                <a:spcPct val="100000"/>
              </a:lnSpc>
              <a:spcBef>
                <a:spcPts val="0"/>
              </a:spcBef>
              <a:spcAft>
                <a:spcPts val="0"/>
              </a:spcAft>
              <a:buClr>
                <a:srgbClr val="660066"/>
              </a:buClr>
              <a:buSzPct val="25000"/>
              <a:buFont typeface="Cabin"/>
              <a:buNone/>
            </a:pPr>
            <a:r>
              <a:rPr lang="en" sz="1500" u="none" strike="noStrike" cap="none" dirty="0" err="1">
                <a:solidFill>
                  <a:srgbClr val="660066"/>
                </a:solidFill>
                <a:latin typeface="Arial Regular" charset="0"/>
                <a:ea typeface="Arial Regular" charset="0"/>
                <a:cs typeface="Arial Regular" charset="0"/>
                <a:sym typeface="Cabin"/>
              </a:rPr>
              <a:t>content.sqlite</a:t>
            </a:r>
            <a:endParaRPr lang="en" sz="1500" u="none" strike="noStrike" cap="none" dirty="0">
              <a:solidFill>
                <a:srgbClr val="660066"/>
              </a:solidFill>
              <a:latin typeface="Arial Regular" charset="0"/>
              <a:ea typeface="Arial Regular" charset="0"/>
              <a:cs typeface="Arial Regular" charset="0"/>
              <a:sym typeface="Cabin"/>
            </a:endParaRPr>
          </a:p>
        </p:txBody>
      </p:sp>
      <p:cxnSp>
        <p:nvCxnSpPr>
          <p:cNvPr id="292" name="Shape 292"/>
          <p:cNvCxnSpPr>
            <a:endCxn id="291" idx="2"/>
          </p:cNvCxnSpPr>
          <p:nvPr/>
        </p:nvCxnSpPr>
        <p:spPr>
          <a:xfrm>
            <a:off x="2228834" y="860173"/>
            <a:ext cx="1618200" cy="3600"/>
          </a:xfrm>
          <a:prstGeom prst="straightConnector1">
            <a:avLst/>
          </a:prstGeom>
          <a:noFill/>
          <a:ln w="38100" cap="flat" cmpd="sng">
            <a:solidFill>
              <a:srgbClr val="773F9B"/>
            </a:solidFill>
            <a:prstDash val="solid"/>
            <a:miter/>
            <a:headEnd type="none" w="med" len="med"/>
            <a:tailEnd type="triangle" w="lg" len="lg"/>
          </a:ln>
        </p:spPr>
      </p:cxnSp>
      <p:sp>
        <p:nvSpPr>
          <p:cNvPr id="293" name="Shape 293"/>
          <p:cNvSpPr txBox="1"/>
          <p:nvPr/>
        </p:nvSpPr>
        <p:spPr>
          <a:xfrm>
            <a:off x="2199524" y="653778"/>
            <a:ext cx="1082100" cy="334799"/>
          </a:xfrm>
          <a:prstGeom prst="rect">
            <a:avLst/>
          </a:prstGeom>
          <a:solidFill>
            <a:schemeClr val="accent6"/>
          </a:solidFill>
          <a:ln w="12700" cap="flat" cmpd="sng">
            <a:solidFill>
              <a:schemeClr val="accent6"/>
            </a:solidFill>
            <a:prstDash val="solid"/>
            <a:miter/>
            <a:headEnd type="none" w="med" len="med"/>
            <a:tailEnd type="none" w="med" len="med"/>
          </a:ln>
        </p:spPr>
        <p:txBody>
          <a:bodyPr lIns="28575" tIns="28575" rIns="28575" bIns="28575" anchor="ctr" anchorCtr="0">
            <a:noAutofit/>
          </a:bodyPr>
          <a:lstStyle/>
          <a:p>
            <a:pPr marL="0" marR="0" lvl="0" indent="0" algn="l" rtl="0">
              <a:lnSpc>
                <a:spcPct val="100000"/>
              </a:lnSpc>
              <a:spcBef>
                <a:spcPts val="0"/>
              </a:spcBef>
              <a:spcAft>
                <a:spcPts val="0"/>
              </a:spcAft>
              <a:buClr>
                <a:srgbClr val="FFFFFF"/>
              </a:buClr>
              <a:buSzPct val="25000"/>
              <a:buFont typeface="Helvetica Neue"/>
              <a:buNone/>
            </a:pPr>
            <a:r>
              <a:rPr lang="en" sz="1800" b="0" i="0" u="none" strike="noStrike" cap="none">
                <a:solidFill>
                  <a:srgbClr val="FFFFFF"/>
                </a:solidFill>
                <a:latin typeface="Helvetica Neue"/>
                <a:ea typeface="Helvetica Neue"/>
                <a:cs typeface="Helvetica Neue"/>
                <a:sym typeface="Helvetica Neue"/>
              </a:rPr>
              <a:t>gmane.py</a:t>
            </a:r>
          </a:p>
        </p:txBody>
      </p:sp>
      <p:cxnSp>
        <p:nvCxnSpPr>
          <p:cNvPr id="294" name="Shape 294"/>
          <p:cNvCxnSpPr>
            <a:endCxn id="306" idx="1"/>
          </p:cNvCxnSpPr>
          <p:nvPr/>
        </p:nvCxnSpPr>
        <p:spPr>
          <a:xfrm>
            <a:off x="4577002" y="1088566"/>
            <a:ext cx="8219" cy="831037"/>
          </a:xfrm>
          <a:prstGeom prst="straightConnector1">
            <a:avLst/>
          </a:prstGeom>
          <a:noFill/>
          <a:ln w="38100" cap="flat" cmpd="sng">
            <a:solidFill>
              <a:srgbClr val="773F9B"/>
            </a:solidFill>
            <a:prstDash val="solid"/>
            <a:miter/>
            <a:headEnd type="none" w="med" len="med"/>
            <a:tailEnd type="triangle" w="lg" len="lg"/>
          </a:ln>
        </p:spPr>
      </p:cxnSp>
      <p:sp>
        <p:nvSpPr>
          <p:cNvPr id="295" name="Shape 295"/>
          <p:cNvSpPr txBox="1"/>
          <p:nvPr/>
        </p:nvSpPr>
        <p:spPr>
          <a:xfrm>
            <a:off x="373230" y="3042726"/>
            <a:ext cx="3492164" cy="1460015"/>
          </a:xfrm>
          <a:prstGeom prst="rect">
            <a:avLst/>
          </a:prstGeom>
          <a:noFill/>
          <a:ln>
            <a:noFill/>
          </a:ln>
        </p:spPr>
        <p:txBody>
          <a:bodyPr lIns="28575" tIns="28575" rIns="28575" bIns="28575" anchor="ctr" anchorCtr="0">
            <a:noAutofit/>
          </a:bodyPr>
          <a:lstStyle/>
          <a:p>
            <a:pPr marL="0" marR="0" lvl="0" indent="0" algn="l" rtl="0">
              <a:spcBef>
                <a:spcPts val="0"/>
              </a:spcBef>
              <a:buSzPct val="25000"/>
              <a:buNone/>
            </a:pPr>
            <a:r>
              <a:rPr lang="en" sz="1000" b="0" i="0" u="none" strike="noStrike" cap="none" dirty="0">
                <a:solidFill>
                  <a:srgbClr val="FFFFFF"/>
                </a:solidFill>
                <a:latin typeface="Helvetica Neue"/>
                <a:ea typeface="Helvetica Neue"/>
                <a:cs typeface="Helvetica Neue"/>
                <a:sym typeface="Helvetica Neue"/>
              </a:rPr>
              <a:t>How many to dump? 5</a:t>
            </a:r>
          </a:p>
          <a:p>
            <a:pPr marL="0" marR="0" lvl="0" indent="0" algn="l" rtl="0">
              <a:spcBef>
                <a:spcPts val="0"/>
              </a:spcBef>
              <a:buSzPct val="25000"/>
              <a:buNone/>
            </a:pPr>
            <a:r>
              <a:rPr lang="en" sz="1000" b="0" i="0" u="none" strike="noStrike" cap="none" dirty="0">
                <a:solidFill>
                  <a:srgbClr val="FFFFFF"/>
                </a:solidFill>
                <a:latin typeface="Helvetica Neue"/>
                <a:ea typeface="Helvetica Neue"/>
                <a:cs typeface="Helvetica Neue"/>
                <a:sym typeface="Helvetica Neue"/>
              </a:rPr>
              <a:t>Loaded messages= 51330 subjects= 25033 senders= 1584</a:t>
            </a:r>
          </a:p>
          <a:p>
            <a:pPr marL="0" marR="0" lvl="0" indent="0" algn="l" rtl="0">
              <a:spcBef>
                <a:spcPts val="0"/>
              </a:spcBef>
              <a:buSzPct val="25000"/>
              <a:buNone/>
            </a:pPr>
            <a:r>
              <a:rPr lang="en" sz="1000" b="0" i="0" u="none" strike="noStrike" cap="none" dirty="0">
                <a:solidFill>
                  <a:srgbClr val="FFFFFF"/>
                </a:solidFill>
                <a:latin typeface="Helvetica Neue"/>
                <a:ea typeface="Helvetica Neue"/>
                <a:cs typeface="Helvetica Neue"/>
                <a:sym typeface="Helvetica Neue"/>
              </a:rPr>
              <a:t>Top 5 Email list participants </a:t>
            </a:r>
          </a:p>
          <a:p>
            <a:pPr marL="0" marR="0" lvl="0" indent="0" algn="l" rtl="0">
              <a:spcBef>
                <a:spcPts val="0"/>
              </a:spcBef>
              <a:buSzPct val="25000"/>
              <a:buNone/>
            </a:pPr>
            <a:r>
              <a:rPr lang="en" sz="1000" b="0" i="0" u="none" strike="noStrike" cap="none" dirty="0">
                <a:solidFill>
                  <a:srgbClr val="FFFFFF"/>
                </a:solidFill>
                <a:latin typeface="Helvetica Neue"/>
                <a:ea typeface="Helvetica Neue"/>
                <a:cs typeface="Helvetica Neue"/>
                <a:sym typeface="Helvetica Neue"/>
              </a:rPr>
              <a:t>steve.swinsburg@gmail.com 2657 </a:t>
            </a:r>
          </a:p>
          <a:p>
            <a:pPr marL="0" marR="0" lvl="0" indent="0" algn="l" rtl="0">
              <a:spcBef>
                <a:spcPts val="0"/>
              </a:spcBef>
              <a:buSzPct val="25000"/>
              <a:buNone/>
            </a:pPr>
            <a:r>
              <a:rPr lang="en" sz="1000" b="0" i="0" u="none" strike="noStrike" cap="none" dirty="0">
                <a:solidFill>
                  <a:srgbClr val="FFFFFF"/>
                </a:solidFill>
                <a:latin typeface="Helvetica Neue"/>
                <a:ea typeface="Helvetica Neue"/>
                <a:cs typeface="Helvetica Neue"/>
                <a:sym typeface="Helvetica Neue"/>
              </a:rPr>
              <a:t>azeckoski@unicon.net 1742</a:t>
            </a:r>
          </a:p>
          <a:p>
            <a:pPr marL="0" marR="0" lvl="0" indent="0" algn="l" rtl="0">
              <a:spcBef>
                <a:spcPts val="0"/>
              </a:spcBef>
              <a:buSzPct val="25000"/>
              <a:buNone/>
            </a:pPr>
            <a:r>
              <a:rPr lang="en" sz="1000" b="0" i="0" u="none" strike="noStrike" cap="none" dirty="0">
                <a:solidFill>
                  <a:srgbClr val="FFFFFF"/>
                </a:solidFill>
                <a:latin typeface="Helvetica Neue"/>
                <a:ea typeface="Helvetica Neue"/>
                <a:cs typeface="Helvetica Neue"/>
                <a:sym typeface="Helvetica Neue"/>
              </a:rPr>
              <a:t>ieb@tfd.co.uk 1591 </a:t>
            </a:r>
          </a:p>
          <a:p>
            <a:pPr marL="0" marR="0" lvl="0" indent="0" algn="l" rtl="0">
              <a:spcBef>
                <a:spcPts val="0"/>
              </a:spcBef>
              <a:buSzPct val="25000"/>
              <a:buNone/>
            </a:pPr>
            <a:r>
              <a:rPr lang="en" sz="1000" b="0" i="0" u="none" strike="noStrike" cap="none" dirty="0">
                <a:solidFill>
                  <a:srgbClr val="FFFFFF"/>
                </a:solidFill>
                <a:latin typeface="Helvetica Neue"/>
                <a:ea typeface="Helvetica Neue"/>
                <a:cs typeface="Helvetica Neue"/>
                <a:sym typeface="Helvetica Neue"/>
              </a:rPr>
              <a:t>csev@umich.edu 1304</a:t>
            </a:r>
          </a:p>
          <a:p>
            <a:pPr marL="0" marR="0" lvl="0" indent="0" algn="l" rtl="0">
              <a:spcBef>
                <a:spcPts val="0"/>
              </a:spcBef>
              <a:buSzPct val="25000"/>
              <a:buNone/>
            </a:pPr>
            <a:r>
              <a:rPr lang="en" sz="1000" b="0" i="0" u="none" strike="noStrike" cap="none" dirty="0">
                <a:solidFill>
                  <a:srgbClr val="FFFFFF"/>
                </a:solidFill>
                <a:latin typeface="Helvetica Neue"/>
                <a:ea typeface="Helvetica Neue"/>
                <a:cs typeface="Helvetica Neue"/>
                <a:sym typeface="Helvetica Neue"/>
              </a:rPr>
              <a:t>david.horwitz@uct.ac.za 1184</a:t>
            </a:r>
          </a:p>
          <a:p>
            <a:pPr marL="0" marR="0" lvl="0" indent="0" algn="l" rtl="0">
              <a:spcBef>
                <a:spcPts val="0"/>
              </a:spcBef>
              <a:buSzPct val="25000"/>
              <a:buNone/>
            </a:pPr>
            <a:r>
              <a:rPr lang="en" sz="1000" b="0" i="0" u="none" strike="noStrike" cap="none" dirty="0">
                <a:solidFill>
                  <a:srgbClr val="FFFFFF"/>
                </a:solidFill>
                <a:latin typeface="Helvetica Neue"/>
                <a:ea typeface="Helvetica Neue"/>
                <a:cs typeface="Helvetica Neue"/>
                <a:sym typeface="Helvetica Neue"/>
              </a:rPr>
              <a:t>...</a:t>
            </a:r>
          </a:p>
        </p:txBody>
      </p:sp>
      <p:pic>
        <p:nvPicPr>
          <p:cNvPr id="296" name="Shape 296"/>
          <p:cNvPicPr preferRelativeResize="0"/>
          <p:nvPr/>
        </p:nvPicPr>
        <p:blipFill rotWithShape="1">
          <a:blip r:embed="rId5">
            <a:alphaModFix/>
          </a:blip>
          <a:srcRect/>
          <a:stretch/>
        </p:blipFill>
        <p:spPr>
          <a:xfrm rot="10800000" flipH="1">
            <a:off x="112646" y="510329"/>
            <a:ext cx="2033828" cy="657117"/>
          </a:xfrm>
          <a:prstGeom prst="rect">
            <a:avLst/>
          </a:prstGeom>
          <a:noFill/>
          <a:ln>
            <a:noFill/>
          </a:ln>
        </p:spPr>
      </p:pic>
      <p:sp>
        <p:nvSpPr>
          <p:cNvPr id="297" name="Shape 297"/>
          <p:cNvSpPr txBox="1"/>
          <p:nvPr/>
        </p:nvSpPr>
        <p:spPr>
          <a:xfrm>
            <a:off x="373223" y="653775"/>
            <a:ext cx="1720200" cy="334800"/>
          </a:xfrm>
          <a:prstGeom prst="rect">
            <a:avLst/>
          </a:prstGeom>
          <a:noFill/>
          <a:ln>
            <a:noFill/>
          </a:ln>
        </p:spPr>
        <p:txBody>
          <a:bodyPr lIns="28575" tIns="28575" rIns="28575" bIns="28575" anchor="ctr" anchorCtr="0">
            <a:noAutofit/>
          </a:bodyPr>
          <a:lstStyle/>
          <a:p>
            <a:pPr marL="0" marR="0" lvl="0" indent="0" algn="l" rtl="0">
              <a:lnSpc>
                <a:spcPct val="100000"/>
              </a:lnSpc>
              <a:spcBef>
                <a:spcPts val="0"/>
              </a:spcBef>
              <a:spcAft>
                <a:spcPts val="0"/>
              </a:spcAft>
              <a:buClr>
                <a:srgbClr val="660066"/>
              </a:buClr>
              <a:buFont typeface="Helvetica Neue"/>
              <a:buNone/>
            </a:pPr>
            <a:r>
              <a:rPr lang="en" dirty="0" err="1">
                <a:solidFill>
                  <a:srgbClr val="660066"/>
                </a:solidFill>
                <a:latin typeface="Helvetica Neue"/>
                <a:ea typeface="Helvetica Neue"/>
                <a:cs typeface="Helvetica Neue"/>
                <a:sym typeface="Helvetica Neue"/>
              </a:rPr>
              <a:t>mbox.dr-chuck.net</a:t>
            </a:r>
            <a:endParaRPr lang="en" dirty="0">
              <a:solidFill>
                <a:srgbClr val="660066"/>
              </a:solidFill>
              <a:latin typeface="Helvetica Neue"/>
              <a:ea typeface="Helvetica Neue"/>
              <a:cs typeface="Helvetica Neue"/>
              <a:sym typeface="Helvetica Neue"/>
            </a:endParaRPr>
          </a:p>
        </p:txBody>
      </p:sp>
      <p:sp>
        <p:nvSpPr>
          <p:cNvPr id="298" name="Shape 298"/>
          <p:cNvSpPr/>
          <p:nvPr/>
        </p:nvSpPr>
        <p:spPr>
          <a:xfrm>
            <a:off x="5901406" y="1056408"/>
            <a:ext cx="1171799" cy="449700"/>
          </a:xfrm>
          <a:prstGeom prst="can">
            <a:avLst>
              <a:gd name="adj" fmla="val 25000"/>
            </a:avLst>
          </a:prstGeom>
          <a:solidFill>
            <a:srgbClr val="CCFFCC"/>
          </a:solidFill>
          <a:ln>
            <a:noFill/>
          </a:ln>
        </p:spPr>
        <p:txBody>
          <a:bodyPr lIns="28575" tIns="28575" rIns="28575" bIns="28575" anchor="ctr" anchorCtr="0">
            <a:noAutofit/>
          </a:bodyPr>
          <a:lstStyle/>
          <a:p>
            <a:pPr marL="0" marR="0" lvl="0" indent="0" algn="ctr" rtl="0">
              <a:lnSpc>
                <a:spcPct val="100000"/>
              </a:lnSpc>
              <a:spcBef>
                <a:spcPts val="0"/>
              </a:spcBef>
              <a:spcAft>
                <a:spcPts val="0"/>
              </a:spcAft>
              <a:buClr>
                <a:srgbClr val="660066"/>
              </a:buClr>
              <a:buSzPct val="25000"/>
              <a:buFont typeface="Cabin"/>
              <a:buNone/>
            </a:pPr>
            <a:r>
              <a:rPr lang="en" sz="1500" u="none" strike="noStrike" cap="none">
                <a:solidFill>
                  <a:srgbClr val="660066"/>
                </a:solidFill>
                <a:latin typeface="Arial Regular" charset="0"/>
                <a:ea typeface="Arial Regular" charset="0"/>
                <a:cs typeface="Arial Regular" charset="0"/>
                <a:sym typeface="Cabin"/>
              </a:rPr>
              <a:t>gword.js</a:t>
            </a:r>
          </a:p>
        </p:txBody>
      </p:sp>
      <p:sp>
        <p:nvSpPr>
          <p:cNvPr id="299" name="Shape 299"/>
          <p:cNvSpPr/>
          <p:nvPr/>
        </p:nvSpPr>
        <p:spPr>
          <a:xfrm>
            <a:off x="7350706" y="516273"/>
            <a:ext cx="1245610" cy="580329"/>
          </a:xfrm>
          <a:prstGeom prst="can">
            <a:avLst>
              <a:gd name="adj" fmla="val 25000"/>
            </a:avLst>
          </a:prstGeom>
          <a:solidFill>
            <a:srgbClr val="92D050"/>
          </a:solidFill>
          <a:ln>
            <a:noFill/>
          </a:ln>
        </p:spPr>
        <p:txBody>
          <a:bodyPr lIns="28575" tIns="28575" rIns="28575" bIns="28575" anchor="ctr" anchorCtr="0">
            <a:noAutofit/>
          </a:bodyPr>
          <a:lstStyle/>
          <a:p>
            <a:pPr marL="0" marR="0" lvl="0" indent="0" algn="ctr" rtl="0">
              <a:lnSpc>
                <a:spcPct val="100000"/>
              </a:lnSpc>
              <a:spcBef>
                <a:spcPts val="0"/>
              </a:spcBef>
              <a:spcAft>
                <a:spcPts val="0"/>
              </a:spcAft>
              <a:buClr>
                <a:srgbClr val="660066"/>
              </a:buClr>
              <a:buSzPct val="25000"/>
              <a:buFont typeface="Cabin"/>
              <a:buNone/>
            </a:pPr>
            <a:r>
              <a:rPr lang="en" sz="1500" u="none" strike="noStrike" cap="none">
                <a:solidFill>
                  <a:srgbClr val="660066"/>
                </a:solidFill>
                <a:latin typeface="Arial Regular" charset="0"/>
                <a:ea typeface="Arial Regular" charset="0"/>
                <a:cs typeface="Arial Regular" charset="0"/>
                <a:sym typeface="Cabin"/>
              </a:rPr>
              <a:t>gword.htm</a:t>
            </a:r>
            <a:endParaRPr lang="en" sz="1500" u="none" strike="noStrike" cap="none" dirty="0">
              <a:solidFill>
                <a:srgbClr val="660066"/>
              </a:solidFill>
              <a:latin typeface="Arial Regular" charset="0"/>
              <a:ea typeface="Arial Regular" charset="0"/>
              <a:cs typeface="Arial Regular" charset="0"/>
              <a:sym typeface="Cabin"/>
            </a:endParaRPr>
          </a:p>
          <a:p>
            <a:pPr marL="0" marR="0" lvl="0" indent="0" algn="ctr" rtl="0">
              <a:lnSpc>
                <a:spcPct val="100000"/>
              </a:lnSpc>
              <a:spcBef>
                <a:spcPts val="0"/>
              </a:spcBef>
              <a:spcAft>
                <a:spcPts val="0"/>
              </a:spcAft>
              <a:buClr>
                <a:srgbClr val="660066"/>
              </a:buClr>
              <a:buSzPct val="25000"/>
              <a:buFont typeface="Cabin"/>
              <a:buNone/>
            </a:pPr>
            <a:r>
              <a:rPr lang="en" sz="1500" u="none" strike="noStrike" cap="none" dirty="0">
                <a:solidFill>
                  <a:srgbClr val="660066"/>
                </a:solidFill>
                <a:latin typeface="Arial Regular" charset="0"/>
                <a:ea typeface="Arial Regular" charset="0"/>
                <a:cs typeface="Arial Regular" charset="0"/>
                <a:sym typeface="Cabin"/>
              </a:rPr>
              <a:t>d3.js</a:t>
            </a:r>
          </a:p>
        </p:txBody>
      </p:sp>
      <p:cxnSp>
        <p:nvCxnSpPr>
          <p:cNvPr id="300" name="Shape 300"/>
          <p:cNvCxnSpPr>
            <a:endCxn id="295" idx="0"/>
          </p:cNvCxnSpPr>
          <p:nvPr/>
        </p:nvCxnSpPr>
        <p:spPr>
          <a:xfrm flipH="1">
            <a:off x="2119312" y="2144526"/>
            <a:ext cx="1720200" cy="898200"/>
          </a:xfrm>
          <a:prstGeom prst="straightConnector1">
            <a:avLst/>
          </a:prstGeom>
          <a:noFill/>
          <a:ln w="38100" cap="flat" cmpd="sng">
            <a:solidFill>
              <a:srgbClr val="773F9B"/>
            </a:solidFill>
            <a:prstDash val="solid"/>
            <a:miter/>
            <a:headEnd type="none" w="med" len="med"/>
            <a:tailEnd type="triangle" w="lg" len="lg"/>
          </a:ln>
        </p:spPr>
      </p:cxnSp>
      <p:cxnSp>
        <p:nvCxnSpPr>
          <p:cNvPr id="301" name="Shape 301"/>
          <p:cNvCxnSpPr>
            <a:endCxn id="298" idx="3"/>
          </p:cNvCxnSpPr>
          <p:nvPr/>
        </p:nvCxnSpPr>
        <p:spPr>
          <a:xfrm flipV="1">
            <a:off x="5255831" y="1506108"/>
            <a:ext cx="1231475" cy="595250"/>
          </a:xfrm>
          <a:prstGeom prst="straightConnector1">
            <a:avLst/>
          </a:prstGeom>
          <a:noFill/>
          <a:ln w="38100" cap="flat" cmpd="sng">
            <a:solidFill>
              <a:srgbClr val="773F9B"/>
            </a:solidFill>
            <a:prstDash val="solid"/>
            <a:miter/>
            <a:headEnd type="none" w="med" len="med"/>
            <a:tailEnd type="triangle" w="lg" len="lg"/>
          </a:ln>
        </p:spPr>
      </p:cxnSp>
      <p:cxnSp>
        <p:nvCxnSpPr>
          <p:cNvPr id="302" name="Shape 302"/>
          <p:cNvCxnSpPr>
            <a:stCxn id="299" idx="3"/>
            <a:endCxn id="290" idx="0"/>
          </p:cNvCxnSpPr>
          <p:nvPr/>
        </p:nvCxnSpPr>
        <p:spPr>
          <a:xfrm flipH="1">
            <a:off x="7973510" y="1096602"/>
            <a:ext cx="1" cy="335400"/>
          </a:xfrm>
          <a:prstGeom prst="straightConnector1">
            <a:avLst/>
          </a:prstGeom>
          <a:noFill/>
          <a:ln w="38100" cap="flat" cmpd="sng">
            <a:solidFill>
              <a:srgbClr val="773F9B"/>
            </a:solidFill>
            <a:prstDash val="solid"/>
            <a:miter/>
            <a:headEnd type="none" w="med" len="med"/>
            <a:tailEnd type="triangle" w="lg" len="lg"/>
          </a:ln>
        </p:spPr>
      </p:cxnSp>
      <p:sp>
        <p:nvSpPr>
          <p:cNvPr id="303" name="Shape 303"/>
          <p:cNvSpPr/>
          <p:nvPr/>
        </p:nvSpPr>
        <p:spPr>
          <a:xfrm>
            <a:off x="2766624" y="4361356"/>
            <a:ext cx="4142265" cy="282769"/>
          </a:xfrm>
          <a:prstGeom prst="rect">
            <a:avLst/>
          </a:prstGeom>
          <a:noFill/>
          <a:ln>
            <a:noFill/>
          </a:ln>
        </p:spPr>
        <p:txBody>
          <a:bodyPr lIns="51425" tIns="25700" rIns="51425" bIns="25700" anchor="t" anchorCtr="0">
            <a:noAutofit/>
          </a:bodyPr>
          <a:lstStyle/>
          <a:p>
            <a:pPr marL="0" marR="0" lvl="0" indent="0" algn="l" rtl="0">
              <a:spcBef>
                <a:spcPts val="0"/>
              </a:spcBef>
              <a:buSzPct val="25000"/>
              <a:buNone/>
            </a:pPr>
            <a:r>
              <a:rPr lang="en" sz="2300" b="0" i="0" u="none" strike="noStrike" cap="none" baseline="30000" dirty="0">
                <a:solidFill>
                  <a:srgbClr val="FFFF00"/>
                </a:solidFill>
                <a:latin typeface="Helvetica Neue"/>
                <a:ea typeface="Helvetica Neue"/>
                <a:cs typeface="Helvetica Neue"/>
                <a:sym typeface="Helvetica Neue"/>
              </a:rPr>
              <a:t>http://</a:t>
            </a:r>
            <a:r>
              <a:rPr lang="en" sz="2300" baseline="30000" dirty="0">
                <a:solidFill>
                  <a:srgbClr val="FFFF00"/>
                </a:solidFill>
                <a:latin typeface="Helvetica Neue"/>
                <a:ea typeface="Helvetica Neue"/>
                <a:cs typeface="Helvetica Neue"/>
                <a:sym typeface="Helvetica Neue"/>
              </a:rPr>
              <a:t>es</a:t>
            </a:r>
            <a:r>
              <a:rPr lang="en" sz="2300" b="0" i="0" u="none" strike="noStrike" cap="none" baseline="30000" dirty="0">
                <a:solidFill>
                  <a:srgbClr val="FFFF00"/>
                </a:solidFill>
                <a:latin typeface="Helvetica Neue"/>
                <a:ea typeface="Helvetica Neue"/>
                <a:cs typeface="Helvetica Neue"/>
                <a:sym typeface="Helvetica Neue"/>
              </a:rPr>
              <a:t>.py4e.com/code3/gmane.zip</a:t>
            </a:r>
          </a:p>
        </p:txBody>
      </p:sp>
      <p:sp>
        <p:nvSpPr>
          <p:cNvPr id="304" name="Shape 304"/>
          <p:cNvSpPr txBox="1"/>
          <p:nvPr/>
        </p:nvSpPr>
        <p:spPr>
          <a:xfrm>
            <a:off x="5383902" y="1718130"/>
            <a:ext cx="1103399" cy="334799"/>
          </a:xfrm>
          <a:prstGeom prst="rect">
            <a:avLst/>
          </a:prstGeom>
          <a:solidFill>
            <a:srgbClr val="773F9B"/>
          </a:solidFill>
          <a:ln>
            <a:noFill/>
          </a:ln>
        </p:spPr>
        <p:txBody>
          <a:bodyPr lIns="28575" tIns="28575" rIns="28575" bIns="28575" anchor="ctr" anchorCtr="0">
            <a:noAutofit/>
          </a:bodyPr>
          <a:lstStyle/>
          <a:p>
            <a:pPr marL="0" marR="0" lvl="0" indent="0" algn="ctr" rtl="0">
              <a:lnSpc>
                <a:spcPct val="100000"/>
              </a:lnSpc>
              <a:spcBef>
                <a:spcPts val="0"/>
              </a:spcBef>
              <a:spcAft>
                <a:spcPts val="0"/>
              </a:spcAft>
              <a:buClr>
                <a:srgbClr val="FFFFFF"/>
              </a:buClr>
              <a:buSzPct val="25000"/>
              <a:buFont typeface="Helvetica Neue"/>
              <a:buNone/>
            </a:pPr>
            <a:r>
              <a:rPr lang="en" sz="1800" b="0" i="0" u="none" strike="noStrike" cap="none">
                <a:solidFill>
                  <a:srgbClr val="FFFFFF"/>
                </a:solidFill>
                <a:latin typeface="Helvetica Neue"/>
                <a:ea typeface="Helvetica Neue"/>
                <a:cs typeface="Helvetica Neue"/>
                <a:sym typeface="Helvetica Neue"/>
              </a:rPr>
              <a:t>gword.py</a:t>
            </a:r>
            <a:endParaRPr lang="en" sz="1800" b="0" i="0" u="none" strike="noStrike" cap="none" dirty="0">
              <a:solidFill>
                <a:srgbClr val="FFFFFF"/>
              </a:solidFill>
              <a:latin typeface="Helvetica Neue"/>
              <a:ea typeface="Helvetica Neue"/>
              <a:cs typeface="Helvetica Neue"/>
              <a:sym typeface="Helvetica Neue"/>
            </a:endParaRPr>
          </a:p>
        </p:txBody>
      </p:sp>
      <p:sp>
        <p:nvSpPr>
          <p:cNvPr id="305" name="Shape 305"/>
          <p:cNvSpPr txBox="1"/>
          <p:nvPr/>
        </p:nvSpPr>
        <p:spPr>
          <a:xfrm>
            <a:off x="3942749" y="1202350"/>
            <a:ext cx="1245599" cy="334799"/>
          </a:xfrm>
          <a:prstGeom prst="rect">
            <a:avLst/>
          </a:prstGeom>
          <a:solidFill>
            <a:srgbClr val="773F9B"/>
          </a:solidFill>
          <a:ln>
            <a:noFill/>
          </a:ln>
        </p:spPr>
        <p:txBody>
          <a:bodyPr lIns="28575" tIns="28575" rIns="28575" bIns="28575" anchor="ctr" anchorCtr="0">
            <a:noAutofit/>
          </a:bodyPr>
          <a:lstStyle/>
          <a:p>
            <a:pPr marL="0" marR="0" lvl="0" indent="0" algn="ctr" rtl="0">
              <a:lnSpc>
                <a:spcPct val="100000"/>
              </a:lnSpc>
              <a:spcBef>
                <a:spcPts val="0"/>
              </a:spcBef>
              <a:spcAft>
                <a:spcPts val="0"/>
              </a:spcAft>
              <a:buClr>
                <a:srgbClr val="FFFFFF"/>
              </a:buClr>
              <a:buSzPct val="25000"/>
              <a:buFont typeface="Helvetica Neue"/>
              <a:buNone/>
            </a:pPr>
            <a:r>
              <a:rPr lang="en" sz="1800" b="0" i="0" u="none" strike="noStrike" cap="none">
                <a:solidFill>
                  <a:srgbClr val="FFFFFF"/>
                </a:solidFill>
                <a:latin typeface="Helvetica Neue"/>
                <a:ea typeface="Helvetica Neue"/>
                <a:cs typeface="Helvetica Neue"/>
                <a:sym typeface="Helvetica Neue"/>
              </a:rPr>
              <a:t>gmodel.py</a:t>
            </a:r>
          </a:p>
        </p:txBody>
      </p:sp>
      <p:sp>
        <p:nvSpPr>
          <p:cNvPr id="307" name="Shape 307"/>
          <p:cNvSpPr txBox="1"/>
          <p:nvPr/>
        </p:nvSpPr>
        <p:spPr>
          <a:xfrm>
            <a:off x="2623799" y="2273075"/>
            <a:ext cx="1171799" cy="334799"/>
          </a:xfrm>
          <a:prstGeom prst="rect">
            <a:avLst/>
          </a:prstGeom>
          <a:solidFill>
            <a:srgbClr val="773F9B"/>
          </a:solidFill>
          <a:ln>
            <a:noFill/>
          </a:ln>
        </p:spPr>
        <p:txBody>
          <a:bodyPr lIns="28575" tIns="28575" rIns="28575" bIns="28575" anchor="ctr" anchorCtr="0">
            <a:noAutofit/>
          </a:bodyPr>
          <a:lstStyle/>
          <a:p>
            <a:pPr marL="0" marR="0" lvl="0" indent="0" algn="ctr" rtl="0">
              <a:lnSpc>
                <a:spcPct val="100000"/>
              </a:lnSpc>
              <a:spcBef>
                <a:spcPts val="0"/>
              </a:spcBef>
              <a:spcAft>
                <a:spcPts val="0"/>
              </a:spcAft>
              <a:buClr>
                <a:srgbClr val="FFFFFF"/>
              </a:buClr>
              <a:buSzPct val="25000"/>
              <a:buFont typeface="Helvetica Neue"/>
              <a:buNone/>
            </a:pPr>
            <a:r>
              <a:rPr lang="en" sz="1800" b="0" i="0" u="none" strike="noStrike" cap="none">
                <a:solidFill>
                  <a:srgbClr val="FFFFFF"/>
                </a:solidFill>
                <a:latin typeface="Helvetica Neue"/>
                <a:ea typeface="Helvetica Neue"/>
                <a:cs typeface="Helvetica Neue"/>
                <a:sym typeface="Helvetica Neue"/>
              </a:rPr>
              <a:t>gbasic.py</a:t>
            </a:r>
          </a:p>
        </p:txBody>
      </p:sp>
      <p:cxnSp>
        <p:nvCxnSpPr>
          <p:cNvPr id="308" name="Shape 308"/>
          <p:cNvCxnSpPr>
            <a:stCxn id="298" idx="3"/>
            <a:endCxn id="290" idx="1"/>
          </p:cNvCxnSpPr>
          <p:nvPr/>
        </p:nvCxnSpPr>
        <p:spPr>
          <a:xfrm>
            <a:off x="6487306" y="1506108"/>
            <a:ext cx="943500" cy="506399"/>
          </a:xfrm>
          <a:prstGeom prst="straightConnector1">
            <a:avLst/>
          </a:prstGeom>
          <a:noFill/>
          <a:ln w="38100" cap="flat" cmpd="sng">
            <a:solidFill>
              <a:srgbClr val="773F9B"/>
            </a:solidFill>
            <a:prstDash val="solid"/>
            <a:miter/>
            <a:headEnd type="none" w="med" len="med"/>
            <a:tailEnd type="triangle" w="lg" len="lg"/>
          </a:ln>
        </p:spPr>
      </p:cxnSp>
      <p:pic>
        <p:nvPicPr>
          <p:cNvPr id="309" name="Shape 309" descr="mailorg.png"/>
          <p:cNvPicPr preferRelativeResize="0"/>
          <p:nvPr/>
        </p:nvPicPr>
        <p:blipFill rotWithShape="1">
          <a:blip r:embed="rId6">
            <a:alphaModFix/>
          </a:blip>
          <a:srcRect/>
          <a:stretch/>
        </p:blipFill>
        <p:spPr>
          <a:xfrm>
            <a:off x="7073125" y="2795152"/>
            <a:ext cx="1800771" cy="1005492"/>
          </a:xfrm>
          <a:prstGeom prst="rect">
            <a:avLst/>
          </a:prstGeom>
          <a:noFill/>
          <a:ln>
            <a:noFill/>
          </a:ln>
        </p:spPr>
      </p:pic>
      <p:sp>
        <p:nvSpPr>
          <p:cNvPr id="310" name="Shape 310"/>
          <p:cNvSpPr/>
          <p:nvPr/>
        </p:nvSpPr>
        <p:spPr>
          <a:xfrm>
            <a:off x="5055121" y="3250258"/>
            <a:ext cx="1171708" cy="449587"/>
          </a:xfrm>
          <a:prstGeom prst="can">
            <a:avLst>
              <a:gd name="adj" fmla="val 25000"/>
            </a:avLst>
          </a:prstGeom>
          <a:solidFill>
            <a:srgbClr val="CCFFCC"/>
          </a:solidFill>
          <a:ln>
            <a:noFill/>
          </a:ln>
        </p:spPr>
        <p:txBody>
          <a:bodyPr lIns="28575" tIns="28575" rIns="28575" bIns="28575" anchor="ctr" anchorCtr="0">
            <a:noAutofit/>
          </a:bodyPr>
          <a:lstStyle/>
          <a:p>
            <a:pPr marL="0" marR="0" lvl="0" indent="0" algn="ctr" rtl="0">
              <a:lnSpc>
                <a:spcPct val="100000"/>
              </a:lnSpc>
              <a:spcBef>
                <a:spcPts val="0"/>
              </a:spcBef>
              <a:spcAft>
                <a:spcPts val="0"/>
              </a:spcAft>
              <a:buClr>
                <a:srgbClr val="660066"/>
              </a:buClr>
              <a:buSzPct val="25000"/>
              <a:buFont typeface="Cabin"/>
              <a:buNone/>
            </a:pPr>
            <a:r>
              <a:rPr lang="en" sz="1500" u="none" strike="noStrike" cap="none">
                <a:solidFill>
                  <a:srgbClr val="660066"/>
                </a:solidFill>
                <a:latin typeface="Arial Regular" charset="0"/>
                <a:ea typeface="Arial Regular" charset="0"/>
                <a:cs typeface="Arial Regular" charset="0"/>
                <a:sym typeface="Cabin"/>
              </a:rPr>
              <a:t>gline.js</a:t>
            </a:r>
          </a:p>
        </p:txBody>
      </p:sp>
      <p:sp>
        <p:nvSpPr>
          <p:cNvPr id="311" name="Shape 311"/>
          <p:cNvSpPr/>
          <p:nvPr/>
        </p:nvSpPr>
        <p:spPr>
          <a:xfrm>
            <a:off x="7355205" y="4013763"/>
            <a:ext cx="1245610" cy="638976"/>
          </a:xfrm>
          <a:prstGeom prst="can">
            <a:avLst>
              <a:gd name="adj" fmla="val 25000"/>
            </a:avLst>
          </a:prstGeom>
          <a:solidFill>
            <a:srgbClr val="92D050"/>
          </a:solidFill>
          <a:ln>
            <a:noFill/>
          </a:ln>
        </p:spPr>
        <p:txBody>
          <a:bodyPr lIns="28575" tIns="28575" rIns="28575" bIns="28575" anchor="ctr" anchorCtr="0">
            <a:noAutofit/>
          </a:bodyPr>
          <a:lstStyle/>
          <a:p>
            <a:pPr marL="0" marR="0" lvl="0" indent="0" algn="ctr" rtl="0">
              <a:lnSpc>
                <a:spcPct val="100000"/>
              </a:lnSpc>
              <a:spcBef>
                <a:spcPts val="0"/>
              </a:spcBef>
              <a:spcAft>
                <a:spcPts val="0"/>
              </a:spcAft>
              <a:buClr>
                <a:srgbClr val="660066"/>
              </a:buClr>
              <a:buSzPct val="25000"/>
              <a:buFont typeface="Cabin"/>
              <a:buNone/>
            </a:pPr>
            <a:r>
              <a:rPr lang="en" sz="1500" u="none" strike="noStrike" cap="none">
                <a:solidFill>
                  <a:srgbClr val="660066"/>
                </a:solidFill>
                <a:latin typeface="Arial Regular" charset="0"/>
                <a:ea typeface="Arial Regular" charset="0"/>
                <a:cs typeface="Arial Regular" charset="0"/>
                <a:sym typeface="Cabin"/>
              </a:rPr>
              <a:t>gline.htm</a:t>
            </a:r>
          </a:p>
          <a:p>
            <a:pPr marL="0" marR="0" lvl="0" indent="0" algn="ctr" rtl="0">
              <a:lnSpc>
                <a:spcPct val="100000"/>
              </a:lnSpc>
              <a:spcBef>
                <a:spcPts val="0"/>
              </a:spcBef>
              <a:spcAft>
                <a:spcPts val="0"/>
              </a:spcAft>
              <a:buClr>
                <a:srgbClr val="660066"/>
              </a:buClr>
              <a:buSzPct val="25000"/>
              <a:buFont typeface="Cabin"/>
              <a:buNone/>
            </a:pPr>
            <a:r>
              <a:rPr lang="en" sz="1500" u="none" strike="noStrike" cap="none">
                <a:solidFill>
                  <a:srgbClr val="660066"/>
                </a:solidFill>
                <a:latin typeface="Arial Regular" charset="0"/>
                <a:ea typeface="Arial Regular" charset="0"/>
                <a:cs typeface="Arial Regular" charset="0"/>
                <a:sym typeface="Cabin"/>
              </a:rPr>
              <a:t>d3.js</a:t>
            </a:r>
          </a:p>
        </p:txBody>
      </p:sp>
      <p:cxnSp>
        <p:nvCxnSpPr>
          <p:cNvPr id="312" name="Shape 312"/>
          <p:cNvCxnSpPr>
            <a:endCxn id="309" idx="2"/>
          </p:cNvCxnSpPr>
          <p:nvPr/>
        </p:nvCxnSpPr>
        <p:spPr>
          <a:xfrm flipV="1">
            <a:off x="7973510" y="3800644"/>
            <a:ext cx="1" cy="272897"/>
          </a:xfrm>
          <a:prstGeom prst="straightConnector1">
            <a:avLst/>
          </a:prstGeom>
          <a:noFill/>
          <a:ln w="38100" cap="flat" cmpd="sng">
            <a:solidFill>
              <a:srgbClr val="773F9B"/>
            </a:solidFill>
            <a:prstDash val="solid"/>
            <a:miter/>
            <a:headEnd type="none" w="med" len="med"/>
            <a:tailEnd type="triangle" w="lg" len="lg"/>
          </a:ln>
        </p:spPr>
      </p:cxnSp>
      <p:cxnSp>
        <p:nvCxnSpPr>
          <p:cNvPr id="313" name="Shape 313"/>
          <p:cNvCxnSpPr>
            <a:stCxn id="306" idx="3"/>
            <a:endCxn id="310" idx="1"/>
          </p:cNvCxnSpPr>
          <p:nvPr/>
        </p:nvCxnSpPr>
        <p:spPr>
          <a:xfrm>
            <a:off x="4585221" y="2369190"/>
            <a:ext cx="1055700" cy="881100"/>
          </a:xfrm>
          <a:prstGeom prst="straightConnector1">
            <a:avLst/>
          </a:prstGeom>
          <a:noFill/>
          <a:ln w="38100" cap="flat" cmpd="sng">
            <a:solidFill>
              <a:srgbClr val="773F9B"/>
            </a:solidFill>
            <a:prstDash val="solid"/>
            <a:miter/>
            <a:headEnd type="none" w="med" len="med"/>
            <a:tailEnd type="triangle" w="lg" len="lg"/>
          </a:ln>
        </p:spPr>
      </p:cxnSp>
      <p:sp>
        <p:nvSpPr>
          <p:cNvPr id="314" name="Shape 314"/>
          <p:cNvSpPr txBox="1"/>
          <p:nvPr/>
        </p:nvSpPr>
        <p:spPr>
          <a:xfrm>
            <a:off x="4481975" y="2508400"/>
            <a:ext cx="1161300" cy="334799"/>
          </a:xfrm>
          <a:prstGeom prst="rect">
            <a:avLst/>
          </a:prstGeom>
          <a:solidFill>
            <a:srgbClr val="773F9B"/>
          </a:solidFill>
          <a:ln>
            <a:noFill/>
          </a:ln>
        </p:spPr>
        <p:txBody>
          <a:bodyPr lIns="28575" tIns="28575" rIns="28575" bIns="28575" anchor="ctr" anchorCtr="0">
            <a:noAutofit/>
          </a:bodyPr>
          <a:lstStyle/>
          <a:p>
            <a:pPr marL="0" marR="0" lvl="0" indent="0" algn="ctr" rtl="0">
              <a:lnSpc>
                <a:spcPct val="100000"/>
              </a:lnSpc>
              <a:spcBef>
                <a:spcPts val="0"/>
              </a:spcBef>
              <a:spcAft>
                <a:spcPts val="0"/>
              </a:spcAft>
              <a:buClr>
                <a:srgbClr val="FFFFFF"/>
              </a:buClr>
              <a:buSzPct val="25000"/>
              <a:buFont typeface="Helvetica Neue"/>
              <a:buNone/>
            </a:pPr>
            <a:r>
              <a:rPr lang="en" sz="1800">
                <a:solidFill>
                  <a:srgbClr val="FFFFFF"/>
                </a:solidFill>
                <a:latin typeface="Helvetica Neue"/>
                <a:ea typeface="Helvetica Neue"/>
                <a:cs typeface="Helvetica Neue"/>
                <a:sym typeface="Helvetica Neue"/>
              </a:rPr>
              <a:t>gline</a:t>
            </a:r>
            <a:r>
              <a:rPr lang="en" sz="1800" b="0" i="0" u="none" strike="noStrike" cap="none">
                <a:solidFill>
                  <a:srgbClr val="FFFFFF"/>
                </a:solidFill>
                <a:latin typeface="Helvetica Neue"/>
                <a:ea typeface="Helvetica Neue"/>
                <a:cs typeface="Helvetica Neue"/>
                <a:sym typeface="Helvetica Neue"/>
              </a:rPr>
              <a:t>.py</a:t>
            </a:r>
          </a:p>
        </p:txBody>
      </p:sp>
      <p:cxnSp>
        <p:nvCxnSpPr>
          <p:cNvPr id="315" name="Shape 315"/>
          <p:cNvCxnSpPr>
            <a:endCxn id="309" idx="1"/>
          </p:cNvCxnSpPr>
          <p:nvPr/>
        </p:nvCxnSpPr>
        <p:spPr>
          <a:xfrm rot="10800000" flipH="1">
            <a:off x="6226825" y="3297899"/>
            <a:ext cx="846300" cy="100200"/>
          </a:xfrm>
          <a:prstGeom prst="straightConnector1">
            <a:avLst/>
          </a:prstGeom>
          <a:noFill/>
          <a:ln w="38100" cap="flat" cmpd="sng">
            <a:solidFill>
              <a:srgbClr val="773F9B"/>
            </a:solidFill>
            <a:prstDash val="solid"/>
            <a:miter/>
            <a:headEnd type="none" w="med" len="med"/>
            <a:tailEnd type="triangle" w="lg" len="lg"/>
          </a:ln>
        </p:spPr>
      </p:cxnSp>
      <p:sp>
        <p:nvSpPr>
          <p:cNvPr id="306" name="Shape 306"/>
          <p:cNvSpPr/>
          <p:nvPr/>
        </p:nvSpPr>
        <p:spPr>
          <a:xfrm>
            <a:off x="3847034" y="1919603"/>
            <a:ext cx="1476374" cy="449587"/>
          </a:xfrm>
          <a:prstGeom prst="can">
            <a:avLst>
              <a:gd name="adj" fmla="val 25000"/>
            </a:avLst>
          </a:prstGeom>
          <a:blipFill rotWithShape="1">
            <a:blip r:embed="rId4">
              <a:alphaModFix/>
            </a:blip>
            <a:tile tx="0" ty="0" sx="100000" sy="100000" flip="none" algn="tl"/>
          </a:blipFill>
          <a:ln>
            <a:noFill/>
          </a:ln>
        </p:spPr>
        <p:txBody>
          <a:bodyPr lIns="28575" tIns="28575" rIns="28575" bIns="28575" anchor="ctr" anchorCtr="0">
            <a:noAutofit/>
          </a:bodyPr>
          <a:lstStyle/>
          <a:p>
            <a:pPr lvl="0" algn="ctr">
              <a:buClr>
                <a:srgbClr val="660066"/>
              </a:buClr>
              <a:buSzPct val="25000"/>
            </a:pPr>
            <a:r>
              <a:rPr lang="en" sz="1500" dirty="0" err="1">
                <a:solidFill>
                  <a:srgbClr val="660066"/>
                </a:solidFill>
                <a:latin typeface="Arial Regular" charset="0"/>
                <a:ea typeface="Arial Regular" charset="0"/>
                <a:cs typeface="Arial Regular" charset="0"/>
                <a:sym typeface="Cabin"/>
              </a:rPr>
              <a:t>content.sqlite</a:t>
            </a:r>
            <a:endParaRPr lang="en" sz="1500" dirty="0">
              <a:solidFill>
                <a:srgbClr val="660066"/>
              </a:solidFill>
              <a:latin typeface="Arial Regular" charset="0"/>
              <a:ea typeface="Arial Regular" charset="0"/>
              <a:cs typeface="Arial Regular" charset="0"/>
              <a:sym typeface="Cabin"/>
            </a:endParaRPr>
          </a:p>
        </p:txBody>
      </p:sp>
      <p:sp>
        <p:nvSpPr>
          <p:cNvPr id="28" name="Shape 306"/>
          <p:cNvSpPr/>
          <p:nvPr/>
        </p:nvSpPr>
        <p:spPr>
          <a:xfrm>
            <a:off x="1966893" y="1388641"/>
            <a:ext cx="1476374" cy="449587"/>
          </a:xfrm>
          <a:prstGeom prst="can">
            <a:avLst>
              <a:gd name="adj" fmla="val 25000"/>
            </a:avLst>
          </a:prstGeom>
          <a:blipFill rotWithShape="1">
            <a:blip r:embed="rId4">
              <a:alphaModFix/>
            </a:blip>
            <a:tile tx="0" ty="0" sx="100000" sy="100000" flip="none" algn="tl"/>
          </a:blipFill>
          <a:ln>
            <a:noFill/>
          </a:ln>
        </p:spPr>
        <p:txBody>
          <a:bodyPr lIns="28575" tIns="28575" rIns="28575" bIns="28575" anchor="ctr" anchorCtr="0">
            <a:noAutofit/>
          </a:bodyPr>
          <a:lstStyle/>
          <a:p>
            <a:pPr marL="0" marR="0" lvl="0" indent="0" algn="ctr" rtl="0">
              <a:lnSpc>
                <a:spcPct val="100000"/>
              </a:lnSpc>
              <a:spcBef>
                <a:spcPts val="0"/>
              </a:spcBef>
              <a:spcAft>
                <a:spcPts val="0"/>
              </a:spcAft>
              <a:buClr>
                <a:srgbClr val="660066"/>
              </a:buClr>
              <a:buSzPct val="25000"/>
              <a:buFont typeface="Cabin"/>
              <a:buNone/>
            </a:pPr>
            <a:r>
              <a:rPr lang="en-US" sz="1500" u="none" strike="noStrike" cap="none" dirty="0">
                <a:solidFill>
                  <a:srgbClr val="660066"/>
                </a:solidFill>
                <a:latin typeface="Arial Regular" charset="0"/>
                <a:ea typeface="Arial Regular" charset="0"/>
                <a:cs typeface="Arial Regular" charset="0"/>
                <a:sym typeface="Cabin"/>
              </a:rPr>
              <a:t>mapping</a:t>
            </a:r>
            <a:r>
              <a:rPr lang="en" sz="1500" u="none" strike="noStrike" cap="none" dirty="0">
                <a:solidFill>
                  <a:srgbClr val="660066"/>
                </a:solidFill>
                <a:latin typeface="Arial Regular" charset="0"/>
                <a:ea typeface="Arial Regular" charset="0"/>
                <a:cs typeface="Arial Regular" charset="0"/>
                <a:sym typeface="Cabin"/>
              </a:rPr>
              <a:t>.</a:t>
            </a:r>
            <a:r>
              <a:rPr lang="en" sz="1500" u="none" strike="noStrike" cap="none" dirty="0" err="1">
                <a:solidFill>
                  <a:srgbClr val="660066"/>
                </a:solidFill>
                <a:latin typeface="Arial Regular" charset="0"/>
                <a:ea typeface="Arial Regular" charset="0"/>
                <a:cs typeface="Arial Regular" charset="0"/>
                <a:sym typeface="Cabin"/>
              </a:rPr>
              <a:t>sqlite</a:t>
            </a:r>
            <a:endParaRPr lang="en" sz="1500" u="none" strike="noStrike" cap="none" dirty="0">
              <a:solidFill>
                <a:srgbClr val="660066"/>
              </a:solidFill>
              <a:latin typeface="Arial Regular" charset="0"/>
              <a:ea typeface="Arial Regular" charset="0"/>
              <a:cs typeface="Arial Regular" charset="0"/>
              <a:sym typeface="Cabin"/>
            </a:endParaRPr>
          </a:p>
        </p:txBody>
      </p:sp>
      <p:cxnSp>
        <p:nvCxnSpPr>
          <p:cNvPr id="29" name="Shape 301"/>
          <p:cNvCxnSpPr>
            <a:stCxn id="28" idx="4"/>
            <a:endCxn id="305" idx="1"/>
          </p:cNvCxnSpPr>
          <p:nvPr/>
        </p:nvCxnSpPr>
        <p:spPr>
          <a:xfrm flipV="1">
            <a:off x="3443267" y="1369750"/>
            <a:ext cx="499482" cy="243685"/>
          </a:xfrm>
          <a:prstGeom prst="straightConnector1">
            <a:avLst/>
          </a:prstGeom>
          <a:noFill/>
          <a:ln w="38100" cap="flat" cmpd="sng">
            <a:solidFill>
              <a:srgbClr val="773F9B"/>
            </a:solidFill>
            <a:prstDash val="solid"/>
            <a:miter/>
            <a:headEnd type="none" w="med" len="med"/>
            <a:tailEnd type="triangle" w="lg" len="lg"/>
          </a:ln>
        </p:spPr>
      </p:cxn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41"/>
        <p:cNvGrpSpPr/>
        <p:nvPr/>
      </p:nvGrpSpPr>
      <p:grpSpPr>
        <a:xfrm>
          <a:off x="0" y="0"/>
          <a:ext cx="0" cy="0"/>
          <a:chOff x="0" y="0"/>
          <a:chExt cx="0" cy="0"/>
        </a:xfrm>
      </p:grpSpPr>
      <p:sp>
        <p:nvSpPr>
          <p:cNvPr id="542" name="Shape 542"/>
          <p:cNvSpPr txBox="1">
            <a:spLocks noGrp="1"/>
          </p:cNvSpPr>
          <p:nvPr>
            <p:ph type="title"/>
          </p:nvPr>
        </p:nvSpPr>
        <p:spPr>
          <a:prstGeom prst="rect">
            <a:avLst/>
          </a:prstGeom>
        </p:spPr>
        <p:txBody>
          <a:bodyPr lIns="51427" tIns="51427" rIns="51427" bIns="51427" anchor="ctr" anchorCtr="0">
            <a:noAutofit/>
          </a:bodyPr>
          <a:lstStyle/>
          <a:p>
            <a:r>
              <a:rPr lang="en-US" sz="2025" dirty="0" err="1">
                <a:solidFill>
                  <a:srgbClr val="FFFF00"/>
                </a:solidFill>
              </a:rPr>
              <a:t>Agradecimientos</a:t>
            </a:r>
            <a:r>
              <a:rPr lang="en-US" sz="2025" dirty="0">
                <a:solidFill>
                  <a:srgbClr val="FFFF00"/>
                </a:solidFill>
              </a:rPr>
              <a:t> / </a:t>
            </a:r>
            <a:r>
              <a:rPr lang="en-US" sz="2025" dirty="0" err="1">
                <a:solidFill>
                  <a:srgbClr val="FFFF00"/>
                </a:solidFill>
              </a:rPr>
              <a:t>Contribuciones</a:t>
            </a:r>
            <a:endParaRPr lang="en-US" sz="2025" dirty="0">
              <a:solidFill>
                <a:srgbClr val="FFFF00"/>
              </a:solidFill>
            </a:endParaRPr>
          </a:p>
        </p:txBody>
      </p:sp>
      <p:sp>
        <p:nvSpPr>
          <p:cNvPr id="543" name="Shape 543"/>
          <p:cNvSpPr txBox="1"/>
          <p:nvPr/>
        </p:nvSpPr>
        <p:spPr>
          <a:xfrm>
            <a:off x="650081" y="1242143"/>
            <a:ext cx="4446660" cy="3200956"/>
          </a:xfrm>
          <a:prstGeom prst="rect">
            <a:avLst/>
          </a:prstGeom>
          <a:noFill/>
          <a:ln>
            <a:noFill/>
          </a:ln>
        </p:spPr>
        <p:txBody>
          <a:bodyPr lIns="51427" tIns="51427" rIns="51427" bIns="51427" anchor="t" anchorCtr="0">
            <a:noAutofit/>
          </a:bodyPr>
          <a:lstStyle/>
          <a:p>
            <a:pPr marL="0" marR="0" lvl="0" indent="0" algn="l" defTabSz="514350" rtl="0" eaLnBrk="1" fontAlgn="auto" latinLnBrk="0" hangingPunct="1">
              <a:lnSpc>
                <a:spcPct val="100000"/>
              </a:lnSpc>
              <a:spcBef>
                <a:spcPts val="0"/>
              </a:spcBef>
              <a:spcAft>
                <a:spcPts val="0"/>
              </a:spcAft>
              <a:buClrTx/>
              <a:buSzTx/>
              <a:buFontTx/>
              <a:buNone/>
              <a:tabLst/>
              <a:defRPr/>
            </a:pPr>
            <a:r>
              <a:rPr kumimoji="0" lang="es-MX" sz="1013" b="0" i="0" u="none" strike="noStrike" kern="0" cap="none" spc="0" normalizeH="0" baseline="0" noProof="0" dirty="0">
                <a:ln>
                  <a:noFill/>
                </a:ln>
                <a:solidFill>
                  <a:srgbClr val="FFFFFF"/>
                </a:solidFill>
                <a:effectLst/>
                <a:uLnTx/>
                <a:uFillTx/>
                <a:latin typeface="Arial"/>
                <a:cs typeface="Arial"/>
                <a:sym typeface="Arial"/>
              </a:rPr>
              <a:t>Las diapositivas están bajo el Copyright 2010-  Charles R. </a:t>
            </a:r>
            <a:r>
              <a:rPr kumimoji="0" lang="es-MX" sz="1013" b="0" i="0" u="none" strike="noStrike" kern="0" cap="none" spc="0" normalizeH="0" baseline="0" noProof="0" dirty="0" err="1">
                <a:ln>
                  <a:noFill/>
                </a:ln>
                <a:solidFill>
                  <a:srgbClr val="FFFFFF"/>
                </a:solidFill>
                <a:effectLst/>
                <a:uLnTx/>
                <a:uFillTx/>
                <a:latin typeface="Arial"/>
                <a:cs typeface="Arial"/>
                <a:sym typeface="Arial"/>
              </a:rPr>
              <a:t>Severance</a:t>
            </a:r>
            <a:r>
              <a:rPr kumimoji="0" lang="es-MX" sz="1013" b="0" i="0" u="none" strike="noStrike" kern="0" cap="none" spc="0" normalizeH="0" baseline="0" noProof="0" dirty="0">
                <a:ln>
                  <a:noFill/>
                </a:ln>
                <a:solidFill>
                  <a:srgbClr val="FFFFFF"/>
                </a:solidFill>
                <a:effectLst/>
                <a:uLnTx/>
                <a:uFillTx/>
                <a:latin typeface="Arial"/>
                <a:cs typeface="Arial"/>
                <a:sym typeface="Arial"/>
              </a:rPr>
              <a:t> (</a:t>
            </a:r>
            <a:r>
              <a:rPr kumimoji="0" lang="es-MX" sz="1013" b="0" i="0" u="sng" strike="noStrike" kern="0" cap="none" spc="0" normalizeH="0" baseline="0" noProof="0" dirty="0">
                <a:ln>
                  <a:noFill/>
                </a:ln>
                <a:solidFill>
                  <a:srgbClr val="FFFF00"/>
                </a:solidFill>
                <a:effectLst/>
                <a:uLnTx/>
                <a:uFillTx/>
                <a:latin typeface="Arial"/>
                <a:cs typeface="Arial"/>
                <a:sym typeface="Arial"/>
                <a:hlinkClick r:id="rId3"/>
              </a:rPr>
              <a:t>www.dr-chuck.com</a:t>
            </a:r>
            <a:r>
              <a:rPr kumimoji="0" lang="es-MX" sz="1013" b="0" i="0" u="none" strike="noStrike" kern="0" cap="none" spc="0" normalizeH="0" baseline="0" noProof="0" dirty="0">
                <a:ln>
                  <a:noFill/>
                </a:ln>
                <a:solidFill>
                  <a:srgbClr val="FFFFFF"/>
                </a:solidFill>
                <a:effectLst/>
                <a:uLnTx/>
                <a:uFillTx/>
                <a:latin typeface="Arial"/>
                <a:cs typeface="Arial"/>
                <a:sym typeface="Arial"/>
              </a:rPr>
              <a:t>) de la Escuela de Informática  de la Universidad de Michigan y </a:t>
            </a:r>
            <a:r>
              <a:rPr kumimoji="0" lang="es-MX" sz="1013" b="0" i="0" u="sng" strike="noStrike" kern="0" cap="none" spc="0" normalizeH="0" baseline="0" noProof="0" dirty="0">
                <a:ln>
                  <a:noFill/>
                </a:ln>
                <a:solidFill>
                  <a:srgbClr val="FFFF00"/>
                </a:solidFill>
                <a:effectLst/>
                <a:uLnTx/>
                <a:uFillTx/>
                <a:latin typeface="Arial"/>
                <a:cs typeface="Arial"/>
                <a:sym typeface="Arial"/>
                <a:hlinkClick r:id="rId4"/>
              </a:rPr>
              <a:t>open.umich.edu</a:t>
            </a:r>
            <a:r>
              <a:rPr kumimoji="0" lang="es-MX" sz="1013" b="0" i="0" u="none" strike="noStrike" kern="0" cap="none" spc="0" normalizeH="0" baseline="0" noProof="0" dirty="0">
                <a:ln>
                  <a:noFill/>
                </a:ln>
                <a:solidFill>
                  <a:srgbClr val="FFFFFF"/>
                </a:solidFill>
                <a:effectLst/>
                <a:uLnTx/>
                <a:uFillTx/>
                <a:latin typeface="Arial"/>
                <a:cs typeface="Arial"/>
                <a:sym typeface="Arial"/>
              </a:rPr>
              <a:t>, y están disponibles públicamente bajo una Licencia Creative Commons </a:t>
            </a:r>
            <a:r>
              <a:rPr kumimoji="0" lang="es-MX" sz="1013" b="0" i="0" u="none" strike="noStrike" kern="0" cap="none" spc="0" normalizeH="0" baseline="0" noProof="0" dirty="0" err="1">
                <a:ln>
                  <a:noFill/>
                </a:ln>
                <a:solidFill>
                  <a:srgbClr val="FFFFFF"/>
                </a:solidFill>
                <a:effectLst/>
                <a:uLnTx/>
                <a:uFillTx/>
                <a:latin typeface="Arial"/>
                <a:cs typeface="Arial"/>
                <a:sym typeface="Arial"/>
              </a:rPr>
              <a:t>Attribution</a:t>
            </a:r>
            <a:r>
              <a:rPr kumimoji="0" lang="es-MX" sz="1013" b="0" i="0" u="none" strike="noStrike" kern="0" cap="none" spc="0" normalizeH="0" baseline="0" noProof="0" dirty="0">
                <a:ln>
                  <a:noFill/>
                </a:ln>
                <a:solidFill>
                  <a:srgbClr val="FFFFFF"/>
                </a:solidFill>
                <a:effectLst/>
                <a:uLnTx/>
                <a:uFillTx/>
                <a:latin typeface="Arial"/>
                <a:cs typeface="Arial"/>
                <a:sym typeface="Arial"/>
              </a:rPr>
              <a:t> 4.0. Favor de mantener esta última diapositiva en todas las copias del documento para cumplir con los requerimientos de atribución de la licencia. Si haces un cambio, siéntete libre de agregar tu nombre y organización a la lista de contribuidores en esta página conforme sean republicados los materiales.</a:t>
            </a:r>
          </a:p>
          <a:p>
            <a:pPr marL="0" marR="0" lvl="0" indent="0" algn="l" defTabSz="514350" rtl="0" eaLnBrk="1" fontAlgn="auto" latinLnBrk="0" hangingPunct="1">
              <a:lnSpc>
                <a:spcPct val="100000"/>
              </a:lnSpc>
              <a:spcBef>
                <a:spcPts val="0"/>
              </a:spcBef>
              <a:spcAft>
                <a:spcPts val="0"/>
              </a:spcAft>
              <a:buClrTx/>
              <a:buSzTx/>
              <a:buFontTx/>
              <a:buNone/>
              <a:tabLst/>
              <a:defRPr/>
            </a:pPr>
            <a:endParaRPr kumimoji="0" lang="es-MX" sz="1013" b="0" i="0" u="none" strike="noStrike" kern="0" cap="none" spc="0" normalizeH="0" baseline="0" noProof="0" dirty="0">
              <a:ln>
                <a:noFill/>
              </a:ln>
              <a:solidFill>
                <a:srgbClr val="FFFFFF"/>
              </a:solidFill>
              <a:effectLst/>
              <a:uLnTx/>
              <a:uFillTx/>
              <a:latin typeface="Arial"/>
              <a:cs typeface="Arial"/>
              <a:sym typeface="Arial"/>
            </a:endParaRPr>
          </a:p>
          <a:p>
            <a:pPr marL="0" marR="0" lvl="0" indent="0" algn="l" defTabSz="514350" rtl="0" eaLnBrk="1" fontAlgn="auto" latinLnBrk="0" hangingPunct="1">
              <a:lnSpc>
                <a:spcPct val="100000"/>
              </a:lnSpc>
              <a:spcBef>
                <a:spcPts val="0"/>
              </a:spcBef>
              <a:spcAft>
                <a:spcPts val="0"/>
              </a:spcAft>
              <a:buClrTx/>
              <a:buSzTx/>
              <a:buFontTx/>
              <a:buNone/>
              <a:tabLst/>
              <a:defRPr/>
            </a:pPr>
            <a:r>
              <a:rPr kumimoji="0" lang="es-MX" sz="1013" b="0" i="0" u="none" strike="noStrike" kern="0" cap="none" spc="0" normalizeH="0" baseline="0" noProof="0" dirty="0">
                <a:ln>
                  <a:noFill/>
                </a:ln>
                <a:solidFill>
                  <a:srgbClr val="FFFFFF"/>
                </a:solidFill>
                <a:effectLst/>
                <a:uLnTx/>
                <a:uFillTx/>
                <a:latin typeface="Arial"/>
                <a:cs typeface="Arial"/>
                <a:sym typeface="Arial"/>
              </a:rPr>
              <a:t>Desarrollo inicial: Charles </a:t>
            </a:r>
            <a:r>
              <a:rPr kumimoji="0" lang="es-MX" sz="1013" b="0" i="0" u="none" strike="noStrike" kern="0" cap="none" spc="0" normalizeH="0" baseline="0" noProof="0" dirty="0" err="1">
                <a:ln>
                  <a:noFill/>
                </a:ln>
                <a:solidFill>
                  <a:srgbClr val="FFFFFF"/>
                </a:solidFill>
                <a:effectLst/>
                <a:uLnTx/>
                <a:uFillTx/>
                <a:latin typeface="Arial"/>
                <a:cs typeface="Arial"/>
                <a:sym typeface="Arial"/>
              </a:rPr>
              <a:t>Severance</a:t>
            </a:r>
            <a:r>
              <a:rPr kumimoji="0" lang="es-MX" sz="1013" b="0" i="0" u="none" strike="noStrike" kern="0" cap="none" spc="0" normalizeH="0" baseline="0" noProof="0" dirty="0">
                <a:ln>
                  <a:noFill/>
                </a:ln>
                <a:solidFill>
                  <a:srgbClr val="FFFFFF"/>
                </a:solidFill>
                <a:effectLst/>
                <a:uLnTx/>
                <a:uFillTx/>
                <a:latin typeface="Arial"/>
                <a:cs typeface="Arial"/>
                <a:sym typeface="Arial"/>
              </a:rPr>
              <a:t>, Escuela de Informática de la Universidad de Michigan.</a:t>
            </a:r>
          </a:p>
          <a:p>
            <a:pPr marL="0" marR="0" lvl="0" indent="0" algn="l" defTabSz="514350" rtl="0" eaLnBrk="1" fontAlgn="auto" latinLnBrk="0" hangingPunct="1">
              <a:lnSpc>
                <a:spcPct val="100000"/>
              </a:lnSpc>
              <a:spcBef>
                <a:spcPts val="0"/>
              </a:spcBef>
              <a:spcAft>
                <a:spcPts val="0"/>
              </a:spcAft>
              <a:buClrTx/>
              <a:buSzTx/>
              <a:buFontTx/>
              <a:buNone/>
              <a:tabLst/>
              <a:defRPr/>
            </a:pPr>
            <a:endParaRPr kumimoji="0" lang="es-MX" sz="1013" b="0" i="0" u="none" strike="noStrike" kern="0" cap="none" spc="0" normalizeH="0" baseline="0" noProof="0" dirty="0">
              <a:ln>
                <a:noFill/>
              </a:ln>
              <a:solidFill>
                <a:srgbClr val="FFFFFF"/>
              </a:solidFill>
              <a:effectLst/>
              <a:uLnTx/>
              <a:uFillTx/>
              <a:latin typeface="Arial"/>
              <a:cs typeface="Arial"/>
              <a:sym typeface="Arial"/>
            </a:endParaRPr>
          </a:p>
          <a:p>
            <a:pPr marL="0" marR="0" lvl="0" indent="0" algn="l" defTabSz="514350" rtl="0" eaLnBrk="1" fontAlgn="auto" latinLnBrk="0" hangingPunct="1">
              <a:lnSpc>
                <a:spcPct val="100000"/>
              </a:lnSpc>
              <a:spcBef>
                <a:spcPts val="0"/>
              </a:spcBef>
              <a:spcAft>
                <a:spcPts val="0"/>
              </a:spcAft>
              <a:buClrTx/>
              <a:buSzTx/>
              <a:buFontTx/>
              <a:buNone/>
              <a:tabLst/>
              <a:defRPr/>
            </a:pPr>
            <a:r>
              <a:rPr kumimoji="0" lang="en-US" sz="1013" b="0" i="0" u="none" strike="noStrike" kern="0" cap="none" spc="0" normalizeH="0" baseline="0" noProof="0" dirty="0" err="1">
                <a:ln>
                  <a:noFill/>
                </a:ln>
                <a:solidFill>
                  <a:srgbClr val="FFFFFF"/>
                </a:solidFill>
                <a:effectLst/>
                <a:uLnTx/>
                <a:uFillTx/>
                <a:latin typeface="Arial"/>
                <a:cs typeface="Arial"/>
                <a:sym typeface="Arial"/>
              </a:rPr>
              <a:t>Traducción</a:t>
            </a:r>
            <a:r>
              <a:rPr kumimoji="0" lang="en-US" sz="1013" b="0" i="0" u="none" strike="noStrike" kern="0" cap="none" spc="0" normalizeH="0" baseline="0" noProof="0" dirty="0">
                <a:ln>
                  <a:noFill/>
                </a:ln>
                <a:solidFill>
                  <a:srgbClr val="FFFFFF"/>
                </a:solidFill>
                <a:effectLst/>
                <a:uLnTx/>
                <a:uFillTx/>
                <a:latin typeface="Arial"/>
                <a:cs typeface="Arial"/>
                <a:sym typeface="Arial"/>
              </a:rPr>
              <a:t> al </a:t>
            </a:r>
            <a:r>
              <a:rPr kumimoji="0" lang="en-US" sz="1013" b="0" i="0" u="none" strike="noStrike" kern="0" cap="none" spc="0" normalizeH="0" baseline="0" noProof="0" dirty="0" err="1">
                <a:ln>
                  <a:noFill/>
                </a:ln>
                <a:solidFill>
                  <a:srgbClr val="FFFFFF"/>
                </a:solidFill>
                <a:effectLst/>
                <a:uLnTx/>
                <a:uFillTx/>
                <a:latin typeface="Arial"/>
                <a:cs typeface="Arial"/>
                <a:sym typeface="Arial"/>
              </a:rPr>
              <a:t>Español</a:t>
            </a:r>
            <a:r>
              <a:rPr kumimoji="0" lang="en-US" sz="1013" b="0" i="0" u="none" strike="noStrike" kern="0" cap="none" spc="0" normalizeH="0" baseline="0" noProof="0" dirty="0">
                <a:ln>
                  <a:noFill/>
                </a:ln>
                <a:solidFill>
                  <a:srgbClr val="FFFFFF"/>
                </a:solidFill>
                <a:effectLst/>
                <a:uLnTx/>
                <a:uFillTx/>
                <a:latin typeface="Arial"/>
                <a:cs typeface="Arial"/>
                <a:sym typeface="Arial"/>
              </a:rPr>
              <a:t> por Juan Carlos Pérez Castellanos - 2021-01-23</a:t>
            </a:r>
            <a:endParaRPr kumimoji="0" lang="es-MX" sz="1013" b="0" i="0" u="none" strike="noStrike" kern="0" cap="none" spc="0" normalizeH="0" baseline="0" noProof="0" dirty="0">
              <a:ln>
                <a:noFill/>
              </a:ln>
              <a:solidFill>
                <a:srgbClr val="FFFFFF"/>
              </a:solidFill>
              <a:effectLst/>
              <a:uLnTx/>
              <a:uFillTx/>
              <a:latin typeface="Arial"/>
              <a:cs typeface="Arial"/>
              <a:sym typeface="Arial"/>
            </a:endParaRPr>
          </a:p>
          <a:p>
            <a:pPr marL="0" marR="0" lvl="0" indent="0" algn="l" defTabSz="514350" rtl="0" eaLnBrk="1" fontAlgn="auto" latinLnBrk="0" hangingPunct="1">
              <a:lnSpc>
                <a:spcPct val="100000"/>
              </a:lnSpc>
              <a:spcBef>
                <a:spcPts val="0"/>
              </a:spcBef>
              <a:spcAft>
                <a:spcPts val="0"/>
              </a:spcAft>
              <a:buClrTx/>
              <a:buSzTx/>
              <a:buFontTx/>
              <a:buNone/>
              <a:tabLst/>
              <a:defRPr/>
            </a:pPr>
            <a:endParaRPr kumimoji="0" lang="es-MX" sz="1013" b="0" i="0" u="none" strike="noStrike" kern="0" cap="none" spc="0" normalizeH="0" baseline="0" noProof="0" dirty="0">
              <a:ln>
                <a:noFill/>
              </a:ln>
              <a:solidFill>
                <a:srgbClr val="FFFFFF"/>
              </a:solidFill>
              <a:effectLst/>
              <a:uLnTx/>
              <a:uFillTx/>
              <a:latin typeface="Arial"/>
              <a:cs typeface="Arial"/>
              <a:sym typeface="Arial"/>
            </a:endParaRPr>
          </a:p>
          <a:p>
            <a:pPr marL="0" marR="0" lvl="0" indent="0" algn="l" defTabSz="514350" rtl="0" eaLnBrk="1" fontAlgn="auto" latinLnBrk="0" hangingPunct="1">
              <a:lnSpc>
                <a:spcPct val="100000"/>
              </a:lnSpc>
              <a:spcBef>
                <a:spcPts val="0"/>
              </a:spcBef>
              <a:spcAft>
                <a:spcPts val="0"/>
              </a:spcAft>
              <a:buClrTx/>
              <a:buSzTx/>
              <a:buFontTx/>
              <a:buNone/>
              <a:tabLst/>
              <a:defRPr/>
            </a:pPr>
            <a:endParaRPr kumimoji="0" lang="es-MX" sz="1013" b="0" i="0" u="none" strike="noStrike" kern="0" cap="none" spc="0" normalizeH="0" baseline="0" noProof="0" dirty="0">
              <a:ln>
                <a:noFill/>
              </a:ln>
              <a:solidFill>
                <a:srgbClr val="FFFFFF"/>
              </a:solidFill>
              <a:effectLst/>
              <a:uLnTx/>
              <a:uFillTx/>
              <a:latin typeface="Arial"/>
              <a:cs typeface="Arial"/>
              <a:sym typeface="Arial"/>
            </a:endParaRPr>
          </a:p>
          <a:p>
            <a:pPr marL="0" marR="0" lvl="0" indent="0" algn="l" defTabSz="514350" rtl="0" eaLnBrk="1" fontAlgn="auto" latinLnBrk="0" hangingPunct="1">
              <a:lnSpc>
                <a:spcPct val="100000"/>
              </a:lnSpc>
              <a:spcBef>
                <a:spcPts val="0"/>
              </a:spcBef>
              <a:spcAft>
                <a:spcPts val="0"/>
              </a:spcAft>
              <a:buClrTx/>
              <a:buSzTx/>
              <a:buFontTx/>
              <a:buNone/>
              <a:tabLst/>
              <a:defRPr/>
            </a:pPr>
            <a:endParaRPr kumimoji="0" lang="es-MX" sz="1013" b="0" i="0" u="none" strike="noStrike" kern="0" cap="none" spc="0" normalizeH="0" baseline="0" noProof="0" dirty="0">
              <a:ln>
                <a:noFill/>
              </a:ln>
              <a:solidFill>
                <a:srgbClr val="FFFFFF"/>
              </a:solidFill>
              <a:effectLst/>
              <a:uLnTx/>
              <a:uFillTx/>
              <a:latin typeface="Arial"/>
              <a:cs typeface="Arial"/>
              <a:sym typeface="Arial"/>
            </a:endParaRPr>
          </a:p>
        </p:txBody>
      </p:sp>
      <p:pic>
        <p:nvPicPr>
          <p:cNvPr id="544" name="Shape 544"/>
          <p:cNvPicPr preferRelativeResize="0"/>
          <p:nvPr/>
        </p:nvPicPr>
        <p:blipFill rotWithShape="1">
          <a:blip r:embed="rId5">
            <a:alphaModFix/>
          </a:blip>
          <a:srcRect/>
          <a:stretch/>
        </p:blipFill>
        <p:spPr>
          <a:xfrm>
            <a:off x="246319" y="549910"/>
            <a:ext cx="576450" cy="576450"/>
          </a:xfrm>
          <a:prstGeom prst="rect">
            <a:avLst/>
          </a:prstGeom>
          <a:noFill/>
          <a:ln>
            <a:noFill/>
          </a:ln>
        </p:spPr>
      </p:pic>
      <p:pic>
        <p:nvPicPr>
          <p:cNvPr id="545" name="Shape 545"/>
          <p:cNvPicPr preferRelativeResize="0"/>
          <p:nvPr/>
        </p:nvPicPr>
        <p:blipFill rotWithShape="1">
          <a:blip r:embed="rId6">
            <a:alphaModFix/>
          </a:blip>
          <a:srcRect/>
          <a:stretch/>
        </p:blipFill>
        <p:spPr>
          <a:xfrm>
            <a:off x="7817449" y="650148"/>
            <a:ext cx="1107337" cy="375975"/>
          </a:xfrm>
          <a:prstGeom prst="rect">
            <a:avLst/>
          </a:prstGeom>
          <a:noFill/>
          <a:ln>
            <a:noFill/>
          </a:ln>
        </p:spPr>
      </p:pic>
      <p:sp>
        <p:nvSpPr>
          <p:cNvPr id="546" name="Shape 546"/>
          <p:cNvSpPr txBox="1"/>
          <p:nvPr/>
        </p:nvSpPr>
        <p:spPr>
          <a:xfrm>
            <a:off x="4896225" y="1242143"/>
            <a:ext cx="3823706" cy="3200956"/>
          </a:xfrm>
          <a:prstGeom prst="rect">
            <a:avLst/>
          </a:prstGeom>
          <a:noFill/>
          <a:ln>
            <a:noFill/>
          </a:ln>
        </p:spPr>
        <p:txBody>
          <a:bodyPr lIns="51427" tIns="51427" rIns="51427" bIns="51427" anchor="t" anchorCtr="0">
            <a:noAutofit/>
          </a:bodyPr>
          <a:lstStyle/>
          <a:p>
            <a:pPr marL="0" marR="0" lvl="0" indent="0" algn="l" defTabSz="514350" rtl="0" eaLnBrk="1" fontAlgn="auto" latinLnBrk="0" hangingPunct="1">
              <a:lnSpc>
                <a:spcPct val="100000"/>
              </a:lnSpc>
              <a:spcBef>
                <a:spcPts val="0"/>
              </a:spcBef>
              <a:spcAft>
                <a:spcPts val="0"/>
              </a:spcAft>
              <a:buClrTx/>
              <a:buSzTx/>
              <a:buFontTx/>
              <a:buNone/>
              <a:tabLst/>
              <a:defRPr/>
            </a:pPr>
            <a:r>
              <a:rPr kumimoji="0" lang="en-US" sz="1013" b="0" i="0" u="none" strike="noStrike" kern="0" cap="none" spc="0" normalizeH="0" baseline="0" noProof="0">
                <a:ln>
                  <a:noFill/>
                </a:ln>
                <a:solidFill>
                  <a:srgbClr val="FFFFFF"/>
                </a:solidFill>
                <a:effectLst/>
                <a:uLnTx/>
                <a:uFillTx/>
                <a:latin typeface="Arial"/>
                <a:cs typeface="Arial"/>
                <a:sym typeface="Arial"/>
              </a:rPr>
              <a: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cxnSp>
        <p:nvCxnSpPr>
          <p:cNvPr id="126" name="Shape 126"/>
          <p:cNvCxnSpPr/>
          <p:nvPr/>
        </p:nvCxnSpPr>
        <p:spPr>
          <a:xfrm>
            <a:off x="4262437" y="2674040"/>
            <a:ext cx="0" cy="948999"/>
          </a:xfrm>
          <a:prstGeom prst="straightConnector1">
            <a:avLst/>
          </a:prstGeom>
          <a:noFill/>
          <a:ln w="38100" cap="flat" cmpd="sng">
            <a:solidFill>
              <a:srgbClr val="773F9B"/>
            </a:solidFill>
            <a:prstDash val="solid"/>
            <a:miter/>
            <a:headEnd type="none" w="med" len="med"/>
            <a:tailEnd type="triangle" w="lg" len="lg"/>
          </a:ln>
        </p:spPr>
      </p:cxnSp>
      <p:sp>
        <p:nvSpPr>
          <p:cNvPr id="127" name="Shape 127"/>
          <p:cNvSpPr txBox="1">
            <a:spLocks noGrp="1"/>
          </p:cNvSpPr>
          <p:nvPr>
            <p:ph type="title"/>
          </p:nvPr>
        </p:nvSpPr>
        <p:spPr>
          <a:prstGeom prst="rect">
            <a:avLst/>
          </a:prstGeom>
          <a:noFill/>
          <a:ln>
            <a:noFill/>
          </a:ln>
        </p:spPr>
        <p:txBody>
          <a:bodyPr lIns="21425" tIns="21425" rIns="21425" bIns="21425" anchor="ctr" anchorCtr="0">
            <a:noAutofit/>
          </a:bodyPr>
          <a:lstStyle/>
          <a:p>
            <a:pPr marL="0" marR="0" lvl="0" indent="0" algn="ctr" rtl="0">
              <a:spcBef>
                <a:spcPts val="0"/>
              </a:spcBef>
              <a:buSzPct val="25000"/>
              <a:buNone/>
            </a:pPr>
            <a:r>
              <a:rPr lang="en" sz="4300" u="none" strike="noStrike" cap="none" dirty="0">
                <a:solidFill>
                  <a:srgbClr val="FFD966"/>
                </a:solidFill>
                <a:sym typeface="Cabin"/>
              </a:rPr>
              <a:t>Análisis de Datos Múltiples-Pasos</a:t>
            </a:r>
          </a:p>
        </p:txBody>
      </p:sp>
      <p:pic>
        <p:nvPicPr>
          <p:cNvPr id="128" name="Shape 128"/>
          <p:cNvPicPr preferRelativeResize="0"/>
          <p:nvPr/>
        </p:nvPicPr>
        <p:blipFill rotWithShape="1">
          <a:blip r:embed="rId3">
            <a:alphaModFix/>
          </a:blip>
          <a:srcRect/>
          <a:stretch/>
        </p:blipFill>
        <p:spPr>
          <a:xfrm rot="10800000" flipH="1">
            <a:off x="261937" y="1590570"/>
            <a:ext cx="1613701" cy="1083469"/>
          </a:xfrm>
          <a:prstGeom prst="rect">
            <a:avLst/>
          </a:prstGeom>
          <a:noFill/>
          <a:ln>
            <a:noFill/>
          </a:ln>
        </p:spPr>
      </p:pic>
      <p:sp>
        <p:nvSpPr>
          <p:cNvPr id="129" name="Shape 129"/>
          <p:cNvSpPr/>
          <p:nvPr/>
        </p:nvSpPr>
        <p:spPr>
          <a:xfrm>
            <a:off x="3540216" y="1733445"/>
            <a:ext cx="1476374" cy="940594"/>
          </a:xfrm>
          <a:prstGeom prst="can">
            <a:avLst>
              <a:gd name="adj" fmla="val 25000"/>
            </a:avLst>
          </a:prstGeom>
          <a:blipFill rotWithShape="1">
            <a:blip r:embed="rId4">
              <a:alphaModFix/>
            </a:blip>
            <a:tile tx="0" ty="0" sx="100000" sy="100000" flip="none" algn="tl"/>
          </a:blipFill>
          <a:ln>
            <a:noFill/>
          </a:ln>
        </p:spPr>
        <p:txBody>
          <a:bodyPr lIns="28575" tIns="28575" rIns="28575" bIns="28575" anchor="ctr" anchorCtr="0">
            <a:noAutofit/>
          </a:bodyPr>
          <a:lstStyle/>
          <a:p>
            <a:pPr marL="0" marR="0" lvl="0" indent="0" algn="ctr" rtl="0">
              <a:lnSpc>
                <a:spcPct val="100000"/>
              </a:lnSpc>
              <a:spcBef>
                <a:spcPts val="0"/>
              </a:spcBef>
              <a:spcAft>
                <a:spcPts val="0"/>
              </a:spcAft>
              <a:buFont typeface="Helvetica Neue"/>
              <a:buNone/>
            </a:pPr>
            <a:endParaRPr sz="1500" u="none" strike="noStrike" cap="none">
              <a:solidFill>
                <a:srgbClr val="FFFFFF"/>
              </a:solidFill>
              <a:latin typeface="Arial Regular" charset="0"/>
              <a:ea typeface="Arial Regular" charset="0"/>
              <a:cs typeface="Arial Regular" charset="0"/>
              <a:sym typeface="Cabin"/>
            </a:endParaRPr>
          </a:p>
        </p:txBody>
      </p:sp>
      <p:pic>
        <p:nvPicPr>
          <p:cNvPr id="130" name="Shape 130" descr="google-map.png"/>
          <p:cNvPicPr preferRelativeResize="0"/>
          <p:nvPr/>
        </p:nvPicPr>
        <p:blipFill rotWithShape="1">
          <a:blip r:embed="rId5">
            <a:alphaModFix/>
          </a:blip>
          <a:srcRect/>
          <a:stretch/>
        </p:blipFill>
        <p:spPr>
          <a:xfrm>
            <a:off x="7024687" y="1365678"/>
            <a:ext cx="1857375" cy="1335419"/>
          </a:xfrm>
          <a:prstGeom prst="rect">
            <a:avLst/>
          </a:prstGeom>
          <a:noFill/>
          <a:ln>
            <a:noFill/>
          </a:ln>
        </p:spPr>
      </p:pic>
      <p:sp>
        <p:nvSpPr>
          <p:cNvPr id="131" name="Shape 131"/>
          <p:cNvSpPr/>
          <p:nvPr/>
        </p:nvSpPr>
        <p:spPr>
          <a:xfrm>
            <a:off x="3540216" y="3623040"/>
            <a:ext cx="1476374" cy="940594"/>
          </a:xfrm>
          <a:prstGeom prst="can">
            <a:avLst>
              <a:gd name="adj" fmla="val 25000"/>
            </a:avLst>
          </a:prstGeom>
          <a:blipFill rotWithShape="1">
            <a:blip r:embed="rId4">
              <a:alphaModFix/>
            </a:blip>
            <a:tile tx="0" ty="0" sx="100000" sy="100000" flip="none" algn="tl"/>
          </a:blipFill>
          <a:ln>
            <a:noFill/>
          </a:ln>
        </p:spPr>
        <p:txBody>
          <a:bodyPr lIns="28575" tIns="28575" rIns="28575" bIns="28575" anchor="ctr" anchorCtr="0">
            <a:noAutofit/>
          </a:bodyPr>
          <a:lstStyle/>
          <a:p>
            <a:pPr marL="0" marR="0" lvl="0" indent="0" algn="ctr" rtl="0">
              <a:lnSpc>
                <a:spcPct val="100000"/>
              </a:lnSpc>
              <a:spcBef>
                <a:spcPts val="0"/>
              </a:spcBef>
              <a:spcAft>
                <a:spcPts val="0"/>
              </a:spcAft>
              <a:buFont typeface="Helvetica Neue"/>
              <a:buNone/>
            </a:pPr>
            <a:endParaRPr sz="1500" u="none" strike="noStrike" cap="none">
              <a:solidFill>
                <a:srgbClr val="FFFFFF"/>
              </a:solidFill>
              <a:latin typeface="Arial Regular" charset="0"/>
              <a:ea typeface="Arial Regular" charset="0"/>
              <a:cs typeface="Arial Regular" charset="0"/>
              <a:sym typeface="Cabin"/>
            </a:endParaRPr>
          </a:p>
        </p:txBody>
      </p:sp>
      <p:cxnSp>
        <p:nvCxnSpPr>
          <p:cNvPr id="132" name="Shape 132"/>
          <p:cNvCxnSpPr>
            <a:stCxn id="128" idx="3"/>
            <a:endCxn id="129" idx="2"/>
          </p:cNvCxnSpPr>
          <p:nvPr/>
        </p:nvCxnSpPr>
        <p:spPr>
          <a:xfrm>
            <a:off x="1875639" y="2132305"/>
            <a:ext cx="1664700" cy="71400"/>
          </a:xfrm>
          <a:prstGeom prst="straightConnector1">
            <a:avLst/>
          </a:prstGeom>
          <a:noFill/>
          <a:ln w="38100" cap="flat" cmpd="sng">
            <a:solidFill>
              <a:srgbClr val="773F9B"/>
            </a:solidFill>
            <a:prstDash val="solid"/>
            <a:miter/>
            <a:headEnd type="none" w="med" len="med"/>
            <a:tailEnd type="triangle" w="lg" len="lg"/>
          </a:ln>
        </p:spPr>
      </p:cxnSp>
      <p:sp>
        <p:nvSpPr>
          <p:cNvPr id="133" name="Shape 133"/>
          <p:cNvSpPr txBox="1"/>
          <p:nvPr/>
        </p:nvSpPr>
        <p:spPr>
          <a:xfrm>
            <a:off x="1998921" y="1976435"/>
            <a:ext cx="1212112" cy="369331"/>
          </a:xfrm>
          <a:prstGeom prst="rect">
            <a:avLst/>
          </a:prstGeom>
          <a:solidFill>
            <a:schemeClr val="accent6"/>
          </a:solidFill>
          <a:ln w="12700" cap="flat" cmpd="sng">
            <a:solidFill>
              <a:schemeClr val="accent6"/>
            </a:solidFill>
            <a:prstDash val="solid"/>
            <a:miter/>
            <a:headEnd type="none" w="med" len="med"/>
            <a:tailEnd type="none" w="med" len="med"/>
          </a:ln>
        </p:spPr>
        <p:txBody>
          <a:bodyPr lIns="28575" tIns="28575" rIns="28575" bIns="28575" anchor="ctr" anchorCtr="0">
            <a:noAutofit/>
          </a:bodyPr>
          <a:lstStyle/>
          <a:p>
            <a:pPr marL="0" marR="0" lvl="0" indent="0" algn="l" rtl="0">
              <a:lnSpc>
                <a:spcPct val="100000"/>
              </a:lnSpc>
              <a:spcBef>
                <a:spcPts val="0"/>
              </a:spcBef>
              <a:spcAft>
                <a:spcPts val="0"/>
              </a:spcAft>
              <a:buClr>
                <a:srgbClr val="FFFFFF"/>
              </a:buClr>
              <a:buSzPct val="25000"/>
              <a:buFont typeface="Helvetica Neue"/>
              <a:buNone/>
            </a:pPr>
            <a:r>
              <a:rPr lang="en" sz="1600" b="0" i="0" u="none" strike="noStrike" cap="none" dirty="0">
                <a:solidFill>
                  <a:srgbClr val="FFFFFF"/>
                </a:solidFill>
                <a:latin typeface="Helvetica Neue"/>
                <a:ea typeface="Helvetica Neue"/>
                <a:cs typeface="Helvetica Neue"/>
                <a:sym typeface="Helvetica Neue"/>
              </a:rPr>
              <a:t>Recolección</a:t>
            </a:r>
          </a:p>
        </p:txBody>
      </p:sp>
      <p:cxnSp>
        <p:nvCxnSpPr>
          <p:cNvPr id="134" name="Shape 134"/>
          <p:cNvCxnSpPr>
            <a:stCxn id="131" idx="4"/>
            <a:endCxn id="130" idx="1"/>
          </p:cNvCxnSpPr>
          <p:nvPr/>
        </p:nvCxnSpPr>
        <p:spPr>
          <a:xfrm rot="10800000" flipH="1">
            <a:off x="5016590" y="2033537"/>
            <a:ext cx="2008199" cy="2059800"/>
          </a:xfrm>
          <a:prstGeom prst="straightConnector1">
            <a:avLst/>
          </a:prstGeom>
          <a:noFill/>
          <a:ln w="38100" cap="flat" cmpd="sng">
            <a:solidFill>
              <a:srgbClr val="773F9B"/>
            </a:solidFill>
            <a:prstDash val="solid"/>
            <a:miter/>
            <a:headEnd type="none" w="med" len="med"/>
            <a:tailEnd type="triangle" w="lg" len="lg"/>
          </a:ln>
        </p:spPr>
      </p:cxnSp>
      <p:cxnSp>
        <p:nvCxnSpPr>
          <p:cNvPr id="135" name="Shape 135"/>
          <p:cNvCxnSpPr>
            <a:stCxn id="131" idx="4"/>
          </p:cNvCxnSpPr>
          <p:nvPr/>
        </p:nvCxnSpPr>
        <p:spPr>
          <a:xfrm>
            <a:off x="5016590" y="4093337"/>
            <a:ext cx="1856399" cy="0"/>
          </a:xfrm>
          <a:prstGeom prst="straightConnector1">
            <a:avLst/>
          </a:prstGeom>
          <a:noFill/>
          <a:ln w="38100" cap="flat" cmpd="sng">
            <a:solidFill>
              <a:srgbClr val="773F9B"/>
            </a:solidFill>
            <a:prstDash val="solid"/>
            <a:miter/>
            <a:headEnd type="none" w="med" len="med"/>
            <a:tailEnd type="triangle" w="lg" len="lg"/>
          </a:ln>
        </p:spPr>
      </p:cxnSp>
      <p:sp>
        <p:nvSpPr>
          <p:cNvPr id="136" name="Shape 136"/>
          <p:cNvSpPr txBox="1"/>
          <p:nvPr/>
        </p:nvSpPr>
        <p:spPr>
          <a:xfrm>
            <a:off x="5454053" y="3907631"/>
            <a:ext cx="981573" cy="369331"/>
          </a:xfrm>
          <a:prstGeom prst="rect">
            <a:avLst/>
          </a:prstGeom>
          <a:solidFill>
            <a:srgbClr val="773F9B"/>
          </a:solidFill>
          <a:ln>
            <a:noFill/>
          </a:ln>
        </p:spPr>
        <p:txBody>
          <a:bodyPr lIns="28575" tIns="28575" rIns="28575" bIns="28575" anchor="ctr" anchorCtr="0">
            <a:noAutofit/>
          </a:bodyPr>
          <a:lstStyle/>
          <a:p>
            <a:pPr marL="0" marR="0" lvl="0" indent="0" algn="l" rtl="0">
              <a:lnSpc>
                <a:spcPct val="100000"/>
              </a:lnSpc>
              <a:spcBef>
                <a:spcPts val="0"/>
              </a:spcBef>
              <a:spcAft>
                <a:spcPts val="0"/>
              </a:spcAft>
              <a:buClr>
                <a:srgbClr val="FFFFFF"/>
              </a:buClr>
              <a:buSzPct val="25000"/>
              <a:buFont typeface="Helvetica Neue"/>
              <a:buNone/>
            </a:pPr>
            <a:r>
              <a:rPr lang="en" sz="2000" b="0" i="0" u="none" strike="noStrike" cap="none" dirty="0">
                <a:solidFill>
                  <a:srgbClr val="FFFFFF"/>
                </a:solidFill>
                <a:latin typeface="Helvetica Neue"/>
                <a:ea typeface="Helvetica Neue"/>
                <a:cs typeface="Helvetica Neue"/>
                <a:sym typeface="Helvetica Neue"/>
              </a:rPr>
              <a:t>Análisis</a:t>
            </a:r>
          </a:p>
        </p:txBody>
      </p:sp>
      <p:sp>
        <p:nvSpPr>
          <p:cNvPr id="137" name="Shape 137"/>
          <p:cNvSpPr txBox="1"/>
          <p:nvPr/>
        </p:nvSpPr>
        <p:spPr>
          <a:xfrm>
            <a:off x="5572692" y="2674040"/>
            <a:ext cx="1570712" cy="369331"/>
          </a:xfrm>
          <a:prstGeom prst="rect">
            <a:avLst/>
          </a:prstGeom>
          <a:solidFill>
            <a:srgbClr val="773F9B"/>
          </a:solidFill>
          <a:ln>
            <a:noFill/>
          </a:ln>
        </p:spPr>
        <p:txBody>
          <a:bodyPr lIns="28575" tIns="28575" rIns="28575" bIns="28575" anchor="ctr" anchorCtr="0">
            <a:noAutofit/>
          </a:bodyPr>
          <a:lstStyle/>
          <a:p>
            <a:pPr marL="0" marR="0" lvl="0" indent="0" algn="l" rtl="0">
              <a:lnSpc>
                <a:spcPct val="100000"/>
              </a:lnSpc>
              <a:spcBef>
                <a:spcPts val="0"/>
              </a:spcBef>
              <a:spcAft>
                <a:spcPts val="0"/>
              </a:spcAft>
              <a:buClr>
                <a:srgbClr val="FFFFFF"/>
              </a:buClr>
              <a:buSzPct val="25000"/>
              <a:buFont typeface="Helvetica Neue"/>
              <a:buNone/>
            </a:pPr>
            <a:r>
              <a:rPr lang="en" sz="2000" b="0" i="0" u="none" strike="noStrike" cap="none" dirty="0">
                <a:solidFill>
                  <a:srgbClr val="FFFFFF"/>
                </a:solidFill>
                <a:latin typeface="Helvetica Neue"/>
                <a:ea typeface="Helvetica Neue"/>
                <a:cs typeface="Helvetica Neue"/>
                <a:sym typeface="Helvetica Neue"/>
              </a:rPr>
              <a:t>Visualización</a:t>
            </a:r>
          </a:p>
        </p:txBody>
      </p:sp>
      <p:sp>
        <p:nvSpPr>
          <p:cNvPr id="138" name="Shape 138"/>
          <p:cNvSpPr txBox="1"/>
          <p:nvPr/>
        </p:nvSpPr>
        <p:spPr>
          <a:xfrm>
            <a:off x="2573083" y="2812256"/>
            <a:ext cx="2880967" cy="369299"/>
          </a:xfrm>
          <a:prstGeom prst="rect">
            <a:avLst/>
          </a:prstGeom>
          <a:solidFill>
            <a:srgbClr val="773F9B"/>
          </a:solidFill>
          <a:ln>
            <a:noFill/>
          </a:ln>
        </p:spPr>
        <p:txBody>
          <a:bodyPr lIns="28575" tIns="28575" rIns="28575" bIns="28575" anchor="ctr" anchorCtr="0">
            <a:noAutofit/>
          </a:bodyPr>
          <a:lstStyle/>
          <a:p>
            <a:pPr marL="0" marR="0" lvl="0" indent="0" algn="l" rtl="0">
              <a:lnSpc>
                <a:spcPct val="100000"/>
              </a:lnSpc>
              <a:spcBef>
                <a:spcPts val="0"/>
              </a:spcBef>
              <a:spcAft>
                <a:spcPts val="0"/>
              </a:spcAft>
              <a:buClr>
                <a:srgbClr val="FFFFFF"/>
              </a:buClr>
              <a:buSzPct val="25000"/>
              <a:buFont typeface="Helvetica Neue"/>
              <a:buNone/>
            </a:pPr>
            <a:r>
              <a:rPr lang="en" sz="2000" dirty="0">
                <a:solidFill>
                  <a:srgbClr val="FFFFFF"/>
                </a:solidFill>
                <a:latin typeface="Helvetica Neue"/>
                <a:ea typeface="Helvetica Neue"/>
                <a:cs typeface="Helvetica Neue"/>
                <a:sym typeface="Helvetica Neue"/>
              </a:rPr>
              <a:t>Limpieza</a:t>
            </a:r>
            <a:r>
              <a:rPr lang="en" sz="2000" b="0" i="0" u="none" strike="noStrike" cap="none" dirty="0">
                <a:solidFill>
                  <a:srgbClr val="FFFFFF"/>
                </a:solidFill>
                <a:latin typeface="Helvetica Neue"/>
                <a:ea typeface="Helvetica Neue"/>
                <a:cs typeface="Helvetica Neue"/>
                <a:sym typeface="Helvetica Neue"/>
              </a:rPr>
              <a:t>/Procesamiento</a:t>
            </a:r>
          </a:p>
        </p:txBody>
      </p:sp>
      <p:sp>
        <p:nvSpPr>
          <p:cNvPr id="139" name="Shape 139"/>
          <p:cNvSpPr txBox="1"/>
          <p:nvPr/>
        </p:nvSpPr>
        <p:spPr>
          <a:xfrm>
            <a:off x="7024687" y="3701700"/>
            <a:ext cx="2119312" cy="836767"/>
          </a:xfrm>
          <a:prstGeom prst="rect">
            <a:avLst/>
          </a:prstGeom>
          <a:noFill/>
          <a:ln>
            <a:noFill/>
          </a:ln>
        </p:spPr>
        <p:txBody>
          <a:bodyPr lIns="28575" tIns="28575" rIns="28575" bIns="28575" anchor="ctr" anchorCtr="0">
            <a:noAutofit/>
          </a:bodyPr>
          <a:lstStyle/>
          <a:p>
            <a:pPr marL="0" marR="0" lvl="0" indent="0" algn="l" rtl="0">
              <a:spcBef>
                <a:spcPts val="0"/>
              </a:spcBef>
              <a:buSzPct val="25000"/>
              <a:buNone/>
            </a:pPr>
            <a:r>
              <a:rPr lang="en" sz="1000" b="0" i="0" u="none" strike="noStrike" cap="none">
                <a:solidFill>
                  <a:srgbClr val="FFFFFF"/>
                </a:solidFill>
                <a:latin typeface="Helvetica Neue"/>
                <a:ea typeface="Helvetica Neue"/>
                <a:cs typeface="Helvetica Neue"/>
                <a:sym typeface="Helvetica Neue"/>
              </a:rPr>
              <a:t>(5, 1.0, 0.985, 3, u'http://www.dr..')</a:t>
            </a:r>
          </a:p>
          <a:p>
            <a:pPr marL="0" marR="0" lvl="0" indent="0" algn="l" rtl="0">
              <a:spcBef>
                <a:spcPts val="0"/>
              </a:spcBef>
              <a:buSzPct val="25000"/>
              <a:buNone/>
            </a:pPr>
            <a:r>
              <a:rPr lang="en" sz="1000" b="0" i="0" u="none" strike="noStrike" cap="none">
                <a:solidFill>
                  <a:srgbClr val="FFFFFF"/>
                </a:solidFill>
                <a:latin typeface="Helvetica Neue"/>
                <a:ea typeface="Helvetica Neue"/>
                <a:cs typeface="Helvetica Neue"/>
                <a:sym typeface="Helvetica Neue"/>
              </a:rPr>
              <a:t>(3, 1.0, 2.135, 4, u'http://www.dr..')</a:t>
            </a:r>
          </a:p>
          <a:p>
            <a:pPr marL="0" marR="0" lvl="0" indent="0" algn="l" rtl="0">
              <a:spcBef>
                <a:spcPts val="0"/>
              </a:spcBef>
              <a:buSzPct val="25000"/>
              <a:buNone/>
            </a:pPr>
            <a:r>
              <a:rPr lang="en" sz="1000" b="0" i="0" u="none" strike="noStrike" cap="none">
                <a:solidFill>
                  <a:srgbClr val="FFFFFF"/>
                </a:solidFill>
                <a:latin typeface="Helvetica Neue"/>
                <a:ea typeface="Helvetica Neue"/>
                <a:cs typeface="Helvetica Neue"/>
                <a:sym typeface="Helvetica Neue"/>
              </a:rPr>
              <a:t>(1, 1.0, 0.659, 2, u'http://www.dr..')</a:t>
            </a:r>
          </a:p>
          <a:p>
            <a:pPr marL="0" marR="0" lvl="0" indent="0" algn="l" rtl="0">
              <a:spcBef>
                <a:spcPts val="0"/>
              </a:spcBef>
              <a:buSzPct val="25000"/>
              <a:buNone/>
            </a:pPr>
            <a:r>
              <a:rPr lang="en" sz="1000" b="0" i="0" u="none" strike="noStrike" cap="none">
                <a:solidFill>
                  <a:srgbClr val="FFFFFF"/>
                </a:solidFill>
                <a:latin typeface="Helvetica Neue"/>
                <a:ea typeface="Helvetica Neue"/>
                <a:cs typeface="Helvetica Neue"/>
                <a:sym typeface="Helvetica Neue"/>
              </a:rPr>
              <a:t>(1, 1.0, 0.659, 5, u'http://www.dr..')</a:t>
            </a:r>
          </a:p>
          <a:p>
            <a:pPr marL="0" marR="0" lvl="0" indent="0" algn="l" rtl="0">
              <a:spcBef>
                <a:spcPts val="0"/>
              </a:spcBef>
              <a:buSzPct val="25000"/>
              <a:buNone/>
            </a:pPr>
            <a:r>
              <a:rPr lang="en" sz="1000" b="0" i="0" u="none" strike="noStrike" cap="none">
                <a:solidFill>
                  <a:srgbClr val="FFFFFF"/>
                </a:solidFill>
                <a:latin typeface="Helvetica Neue"/>
                <a:ea typeface="Helvetica Neue"/>
                <a:cs typeface="Helvetica Neue"/>
                <a:sym typeface="Helvetica Neue"/>
              </a:rPr>
              <a:t>....</a:t>
            </a:r>
          </a:p>
        </p:txBody>
      </p:sp>
      <p:sp>
        <p:nvSpPr>
          <p:cNvPr id="140" name="Shape 140"/>
          <p:cNvSpPr txBox="1"/>
          <p:nvPr/>
        </p:nvSpPr>
        <p:spPr>
          <a:xfrm>
            <a:off x="697706" y="1810296"/>
            <a:ext cx="789090" cy="611705"/>
          </a:xfrm>
          <a:prstGeom prst="rect">
            <a:avLst/>
          </a:prstGeom>
          <a:noFill/>
          <a:ln>
            <a:noFill/>
          </a:ln>
        </p:spPr>
        <p:txBody>
          <a:bodyPr lIns="28575" tIns="28575" rIns="28575" bIns="28575" anchor="ctr" anchorCtr="0">
            <a:noAutofit/>
          </a:bodyPr>
          <a:lstStyle/>
          <a:p>
            <a:pPr marL="0" marR="0" lvl="0" indent="0" algn="l" rtl="0">
              <a:lnSpc>
                <a:spcPct val="100000"/>
              </a:lnSpc>
              <a:spcBef>
                <a:spcPts val="0"/>
              </a:spcBef>
              <a:spcAft>
                <a:spcPts val="0"/>
              </a:spcAft>
              <a:buClr>
                <a:srgbClr val="660066"/>
              </a:buClr>
              <a:buSzPct val="25000"/>
              <a:buFont typeface="Helvetica Neue"/>
              <a:buNone/>
            </a:pPr>
            <a:r>
              <a:rPr lang="en" sz="1800" dirty="0">
                <a:solidFill>
                  <a:srgbClr val="660066"/>
                </a:solidFill>
                <a:latin typeface="Helvetica Neue"/>
                <a:ea typeface="Helvetica Neue"/>
                <a:cs typeface="Helvetica Neue"/>
                <a:sym typeface="Helvetica Neue"/>
              </a:rPr>
              <a:t>Fuente de Datos</a:t>
            </a:r>
            <a:endParaRPr lang="en" sz="1800" b="0" i="0" u="none" strike="noStrike" cap="none" dirty="0">
              <a:solidFill>
                <a:srgbClr val="660066"/>
              </a:solidFill>
              <a:latin typeface="Helvetica Neue"/>
              <a:ea typeface="Helvetica Neue"/>
              <a:cs typeface="Helvetica Neue"/>
              <a:sym typeface="Helvetica Neue"/>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Shape 145"/>
          <p:cNvSpPr txBox="1">
            <a:spLocks noGrp="1"/>
          </p:cNvSpPr>
          <p:nvPr>
            <p:ph type="title"/>
          </p:nvPr>
        </p:nvSpPr>
        <p:spPr>
          <a:prstGeom prst="rect">
            <a:avLst/>
          </a:prstGeom>
          <a:noFill/>
          <a:ln>
            <a:noFill/>
          </a:ln>
        </p:spPr>
        <p:txBody>
          <a:bodyPr lIns="21425" tIns="21425" rIns="21425" bIns="21425" anchor="ctr" anchorCtr="0">
            <a:noAutofit/>
          </a:bodyPr>
          <a:lstStyle/>
          <a:p>
            <a:pPr marL="0" marR="0" lvl="0" indent="0" algn="ctr" rtl="0">
              <a:spcBef>
                <a:spcPts val="0"/>
              </a:spcBef>
              <a:buSzPct val="25000"/>
              <a:buNone/>
            </a:pPr>
            <a:r>
              <a:rPr lang="en" sz="3600" u="none" strike="noStrike" cap="none" dirty="0">
                <a:solidFill>
                  <a:srgbClr val="FFD966"/>
                </a:solidFill>
                <a:sym typeface="Cabin"/>
              </a:rPr>
              <a:t>Tecnologías de Minería de Datos</a:t>
            </a:r>
          </a:p>
        </p:txBody>
      </p:sp>
      <p:sp>
        <p:nvSpPr>
          <p:cNvPr id="146" name="Shape 146"/>
          <p:cNvSpPr txBox="1">
            <a:spLocks noGrp="1"/>
          </p:cNvSpPr>
          <p:nvPr>
            <p:ph idx="1"/>
          </p:nvPr>
        </p:nvSpPr>
        <p:spPr>
          <a:xfrm>
            <a:off x="650081" y="1723740"/>
            <a:ext cx="7836750" cy="2948328"/>
          </a:xfrm>
          <a:prstGeom prst="rect">
            <a:avLst/>
          </a:prstGeom>
          <a:noFill/>
          <a:ln>
            <a:noFill/>
          </a:ln>
        </p:spPr>
        <p:txBody>
          <a:bodyPr lIns="21425" tIns="21425" rIns="21425" bIns="21425" anchor="ctr" anchorCtr="0">
            <a:noAutofit/>
          </a:bodyPr>
          <a:lstStyle/>
          <a:p>
            <a:pPr marL="457200" marR="0" lvl="0" indent="-431800" algn="l" rtl="0">
              <a:spcBef>
                <a:spcPts val="0"/>
              </a:spcBef>
              <a:buClr>
                <a:srgbClr val="FFFFFF"/>
              </a:buClr>
              <a:buSzPct val="100000"/>
              <a:buFont typeface="Cabin"/>
            </a:pPr>
            <a:r>
              <a:rPr lang="en" sz="3200" u="none" strike="noStrike" cap="none" baseline="30000" dirty="0">
                <a:solidFill>
                  <a:srgbClr val="FFFFFF"/>
                </a:solidFill>
                <a:sym typeface="Cabin"/>
              </a:rPr>
              <a:t>https://hadoop.apache.org/</a:t>
            </a:r>
          </a:p>
          <a:p>
            <a:pPr marL="457200" marR="0" lvl="0" indent="-431800" algn="l" rtl="0">
              <a:spcBef>
                <a:spcPts val="2000"/>
              </a:spcBef>
              <a:buClr>
                <a:srgbClr val="FFFFFF"/>
              </a:buClr>
              <a:buSzPct val="100000"/>
              <a:buFont typeface="Cabin"/>
            </a:pPr>
            <a:r>
              <a:rPr lang="en" sz="3200" u="none" strike="noStrike" cap="none" baseline="30000" dirty="0">
                <a:solidFill>
                  <a:srgbClr val="FFFFFF"/>
                </a:solidFill>
                <a:sym typeface="Cabin"/>
              </a:rPr>
              <a:t>http://spark.apache.org/</a:t>
            </a:r>
          </a:p>
          <a:p>
            <a:pPr marL="457200" marR="0" lvl="0" indent="-431800" algn="l" rtl="0">
              <a:spcBef>
                <a:spcPts val="2000"/>
              </a:spcBef>
              <a:buClr>
                <a:srgbClr val="FFFFFF"/>
              </a:buClr>
              <a:buSzPct val="100000"/>
              <a:buFont typeface="Cabin"/>
            </a:pPr>
            <a:r>
              <a:rPr lang="en" sz="3200" u="none" strike="noStrike" cap="none" baseline="30000" dirty="0">
                <a:solidFill>
                  <a:srgbClr val="FFFFFF"/>
                </a:solidFill>
                <a:sym typeface="Cabin"/>
              </a:rPr>
              <a:t>https://aws.amazon.com/redshift/</a:t>
            </a:r>
          </a:p>
          <a:p>
            <a:pPr marL="457200" marR="0" lvl="0" indent="-431800" algn="l" rtl="0">
              <a:spcBef>
                <a:spcPts val="2000"/>
              </a:spcBef>
              <a:buClr>
                <a:srgbClr val="FFFFFF"/>
              </a:buClr>
              <a:buSzPct val="100000"/>
              <a:buFont typeface="Cabin"/>
            </a:pPr>
            <a:r>
              <a:rPr lang="en" sz="3200" u="none" strike="noStrike" cap="none" baseline="30000" dirty="0">
                <a:solidFill>
                  <a:srgbClr val="FFFFFF"/>
                </a:solidFill>
                <a:sym typeface="Cabin"/>
              </a:rPr>
              <a:t>http://community.pentaho.com/</a:t>
            </a:r>
          </a:p>
          <a:p>
            <a:pPr marL="457200" marR="0" lvl="0" indent="-431800" algn="l" rtl="0">
              <a:spcBef>
                <a:spcPts val="2000"/>
              </a:spcBef>
              <a:buClr>
                <a:srgbClr val="FFFFFF"/>
              </a:buClr>
              <a:buSzPct val="100000"/>
              <a:buFont typeface="Cabin"/>
            </a:pPr>
            <a:r>
              <a:rPr lang="en" sz="3200" u="none" strike="noStrike" cap="none" baseline="30000" dirty="0">
                <a:solidFill>
                  <a:srgbClr val="FFFFFF"/>
                </a:solidFill>
                <a:sym typeface="Cabin"/>
              </a:rPr>
              <a: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Shape 151"/>
          <p:cNvSpPr txBox="1">
            <a:spLocks noGrp="1"/>
          </p:cNvSpPr>
          <p:nvPr>
            <p:ph type="title"/>
          </p:nvPr>
        </p:nvSpPr>
        <p:spPr>
          <a:prstGeom prst="rect">
            <a:avLst/>
          </a:prstGeom>
          <a:noFill/>
          <a:ln>
            <a:noFill/>
          </a:ln>
        </p:spPr>
        <p:txBody>
          <a:bodyPr lIns="21425" tIns="21425" rIns="21425" bIns="21425" anchor="ctr" anchorCtr="0">
            <a:noAutofit/>
          </a:bodyPr>
          <a:lstStyle/>
          <a:p>
            <a:pPr marL="0" marR="0" lvl="0" indent="0" algn="ctr" rtl="0">
              <a:spcBef>
                <a:spcPts val="0"/>
              </a:spcBef>
              <a:buSzPct val="25000"/>
              <a:buNone/>
            </a:pPr>
            <a:r>
              <a:rPr lang="en" sz="4300" u="none" strike="noStrike" cap="none" dirty="0">
                <a:solidFill>
                  <a:srgbClr val="FFD966"/>
                </a:solidFill>
                <a:sym typeface="Cabin"/>
              </a:rPr>
              <a:t>"Minería de Datos Personal"</a:t>
            </a:r>
          </a:p>
        </p:txBody>
      </p:sp>
      <p:sp>
        <p:nvSpPr>
          <p:cNvPr id="152" name="Shape 152"/>
          <p:cNvSpPr txBox="1">
            <a:spLocks noGrp="1"/>
          </p:cNvSpPr>
          <p:nvPr>
            <p:ph idx="1"/>
          </p:nvPr>
        </p:nvSpPr>
        <p:spPr>
          <a:xfrm>
            <a:off x="650081" y="1622937"/>
            <a:ext cx="7836750" cy="1189481"/>
          </a:xfrm>
          <a:prstGeom prst="rect">
            <a:avLst/>
          </a:prstGeom>
          <a:noFill/>
          <a:ln>
            <a:noFill/>
          </a:ln>
        </p:spPr>
        <p:txBody>
          <a:bodyPr lIns="21425" tIns="21425" rIns="21425" bIns="21425" anchor="t" anchorCtr="0">
            <a:noAutofit/>
          </a:bodyPr>
          <a:lstStyle/>
          <a:p>
            <a:pPr marL="101600" marR="0" lvl="0" indent="0" algn="l" rtl="0">
              <a:spcBef>
                <a:spcPts val="0"/>
              </a:spcBef>
              <a:buClr>
                <a:srgbClr val="FFFFFF"/>
              </a:buClr>
              <a:buSzPct val="100000"/>
              <a:buNone/>
            </a:pPr>
            <a:r>
              <a:rPr lang="en" sz="2000" dirty="0">
                <a:solidFill>
                  <a:srgbClr val="FFFFFF"/>
                </a:solidFill>
                <a:sym typeface="Cabin"/>
              </a:rPr>
              <a:t>Nuestra meta es volverte un mejor programador - no hacerte un experto en la minería de datos (data mining)</a:t>
            </a:r>
            <a:endParaRPr lang="en" sz="2000" u="none" strike="noStrike" cap="none" dirty="0">
              <a:solidFill>
                <a:srgbClr val="FFFFFF"/>
              </a:solidFill>
              <a:sym typeface="Cabi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Shape 157"/>
          <p:cNvSpPr txBox="1">
            <a:spLocks noGrp="1"/>
          </p:cNvSpPr>
          <p:nvPr>
            <p:ph type="title"/>
          </p:nvPr>
        </p:nvSpPr>
        <p:spPr>
          <a:prstGeom prst="rect">
            <a:avLst/>
          </a:prstGeom>
          <a:noFill/>
          <a:ln>
            <a:noFill/>
          </a:ln>
        </p:spPr>
        <p:txBody>
          <a:bodyPr lIns="21425" tIns="21425" rIns="21425" bIns="21425" anchor="ctr" anchorCtr="0">
            <a:noAutofit/>
          </a:bodyPr>
          <a:lstStyle/>
          <a:p>
            <a:pPr marL="0" marR="0" lvl="0" indent="0" algn="ctr" rtl="0">
              <a:spcBef>
                <a:spcPts val="0"/>
              </a:spcBef>
              <a:buSzPct val="25000"/>
              <a:buNone/>
            </a:pPr>
            <a:r>
              <a:rPr lang="en" sz="4300" u="none" strike="noStrike" cap="none" dirty="0">
                <a:solidFill>
                  <a:srgbClr val="FFD966"/>
                </a:solidFill>
                <a:sym typeface="Cabin"/>
              </a:rPr>
              <a:t>GeoData</a:t>
            </a:r>
          </a:p>
        </p:txBody>
      </p:sp>
      <p:sp>
        <p:nvSpPr>
          <p:cNvPr id="158" name="Shape 158"/>
          <p:cNvSpPr txBox="1">
            <a:spLocks noGrp="1"/>
          </p:cNvSpPr>
          <p:nvPr>
            <p:ph idx="1"/>
          </p:nvPr>
        </p:nvSpPr>
        <p:spPr>
          <a:xfrm>
            <a:off x="650081" y="1464469"/>
            <a:ext cx="4218698" cy="3207599"/>
          </a:xfrm>
          <a:prstGeom prst="rect">
            <a:avLst/>
          </a:prstGeom>
          <a:noFill/>
          <a:ln>
            <a:noFill/>
          </a:ln>
        </p:spPr>
        <p:txBody>
          <a:bodyPr lIns="21425" tIns="21425" rIns="21425" bIns="21425" anchor="ctr" anchorCtr="0">
            <a:noAutofit/>
          </a:bodyPr>
          <a:lstStyle/>
          <a:p>
            <a:pPr marL="457200" marR="0" lvl="0" indent="-355600" algn="l" rtl="0">
              <a:spcBef>
                <a:spcPts val="0"/>
              </a:spcBef>
              <a:buClr>
                <a:srgbClr val="FFFFFF"/>
              </a:buClr>
              <a:buSzPct val="100000"/>
              <a:buFont typeface="Cabin"/>
            </a:pPr>
            <a:r>
              <a:rPr lang="en" sz="2000" u="none" strike="noStrike" cap="none" dirty="0">
                <a:solidFill>
                  <a:srgbClr val="FFFFFF"/>
                </a:solidFill>
                <a:sym typeface="Cabin"/>
              </a:rPr>
              <a:t>Hace un Mapa de Google con datos del usuario</a:t>
            </a:r>
          </a:p>
          <a:p>
            <a:pPr marL="457200" marR="0" lvl="0" indent="-355600" algn="l" rtl="0">
              <a:spcBef>
                <a:spcPts val="2000"/>
              </a:spcBef>
              <a:buClr>
                <a:srgbClr val="FFFFFF"/>
              </a:buClr>
              <a:buSzPct val="100000"/>
              <a:buFont typeface="Cabin"/>
            </a:pPr>
            <a:r>
              <a:rPr lang="en" sz="2000" u="none" strike="noStrike" cap="none" dirty="0">
                <a:solidFill>
                  <a:srgbClr val="FFFFFF"/>
                </a:solidFill>
                <a:sym typeface="Cabin"/>
              </a:rPr>
              <a:t>Utiliza la API de Google Geodata</a:t>
            </a:r>
          </a:p>
          <a:p>
            <a:pPr marL="457200" marR="0" lvl="0" indent="-355600" algn="l" rtl="0">
              <a:spcBef>
                <a:spcPts val="2000"/>
              </a:spcBef>
              <a:buClr>
                <a:srgbClr val="FFFFFF"/>
              </a:buClr>
              <a:buSzPct val="100000"/>
              <a:buFont typeface="Cabin"/>
            </a:pPr>
            <a:r>
              <a:rPr lang="en" sz="2000" u="none" strike="noStrike" cap="none" dirty="0">
                <a:solidFill>
                  <a:srgbClr val="FFFFFF"/>
                </a:solidFill>
                <a:sym typeface="Cabin"/>
              </a:rPr>
              <a:t>Almacena datos en una base de datos para evitar límite de solicitudes y permitir reinicio</a:t>
            </a:r>
          </a:p>
          <a:p>
            <a:pPr marL="457200" marR="0" lvl="0" indent="-355600" algn="l" rtl="0">
              <a:spcBef>
                <a:spcPts val="2000"/>
              </a:spcBef>
              <a:buClr>
                <a:srgbClr val="FFFFFF"/>
              </a:buClr>
              <a:buSzPct val="100000"/>
              <a:buFont typeface="Cabin"/>
            </a:pPr>
            <a:r>
              <a:rPr lang="en" sz="2000" u="none" strike="noStrike" cap="none" dirty="0">
                <a:solidFill>
                  <a:srgbClr val="FFFFFF"/>
                </a:solidFill>
                <a:sym typeface="Cabin"/>
              </a:rPr>
              <a:t>Visto en un navegador utilizando la API de Google Maps</a:t>
            </a:r>
          </a:p>
        </p:txBody>
      </p:sp>
      <p:pic>
        <p:nvPicPr>
          <p:cNvPr id="159" name="Shape 159" descr="google-map.png"/>
          <p:cNvPicPr preferRelativeResize="0"/>
          <p:nvPr/>
        </p:nvPicPr>
        <p:blipFill rotWithShape="1">
          <a:blip r:embed="rId3">
            <a:alphaModFix/>
          </a:blip>
          <a:srcRect/>
          <a:stretch/>
        </p:blipFill>
        <p:spPr>
          <a:xfrm>
            <a:off x="5132195" y="1706398"/>
            <a:ext cx="3598415" cy="2587196"/>
          </a:xfrm>
          <a:prstGeom prst="rect">
            <a:avLst/>
          </a:prstGeom>
          <a:noFill/>
          <a:ln>
            <a:noFill/>
          </a:ln>
        </p:spPr>
      </p:pic>
      <p:sp>
        <p:nvSpPr>
          <p:cNvPr id="160" name="Shape 160"/>
          <p:cNvSpPr/>
          <p:nvPr/>
        </p:nvSpPr>
        <p:spPr>
          <a:xfrm>
            <a:off x="5043499" y="4574897"/>
            <a:ext cx="3717348" cy="282769"/>
          </a:xfrm>
          <a:prstGeom prst="rect">
            <a:avLst/>
          </a:prstGeom>
          <a:noFill/>
          <a:ln>
            <a:noFill/>
          </a:ln>
        </p:spPr>
        <p:txBody>
          <a:bodyPr lIns="51425" tIns="25700" rIns="51425" bIns="25700" anchor="t" anchorCtr="0">
            <a:noAutofit/>
          </a:bodyPr>
          <a:lstStyle/>
          <a:p>
            <a:pPr marL="0" marR="0" lvl="0" indent="0" algn="l" rtl="0">
              <a:spcBef>
                <a:spcPts val="0"/>
              </a:spcBef>
              <a:buSzPct val="25000"/>
              <a:buNone/>
            </a:pPr>
            <a:r>
              <a:rPr lang="en" sz="2300" b="0" i="0" u="none" strike="noStrike" cap="none" baseline="30000" dirty="0">
                <a:solidFill>
                  <a:srgbClr val="FFFF00"/>
                </a:solidFill>
                <a:latin typeface="Helvetica Neue"/>
                <a:ea typeface="Helvetica Neue"/>
                <a:cs typeface="Helvetica Neue"/>
                <a:sym typeface="Helvetica Neue"/>
              </a:rPr>
              <a:t>http://</a:t>
            </a:r>
            <a:r>
              <a:rPr lang="en" sz="2300" baseline="30000" dirty="0">
                <a:solidFill>
                  <a:srgbClr val="FFFF00"/>
                </a:solidFill>
                <a:latin typeface="Helvetica Neue"/>
                <a:ea typeface="Helvetica Neue"/>
                <a:cs typeface="Helvetica Neue"/>
                <a:sym typeface="Helvetica Neue"/>
              </a:rPr>
              <a:t>es</a:t>
            </a:r>
            <a:r>
              <a:rPr lang="en" sz="2300" b="0" i="0" u="none" strike="noStrike" cap="none" baseline="30000" dirty="0">
                <a:solidFill>
                  <a:srgbClr val="FFFF00"/>
                </a:solidFill>
                <a:latin typeface="Helvetica Neue"/>
                <a:ea typeface="Helvetica Neue"/>
                <a:cs typeface="Helvetica Neue"/>
                <a:sym typeface="Helvetica Neue"/>
              </a:rPr>
              <a:t>.py4e.com/code3/geodata.zip</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Shape 165"/>
          <p:cNvSpPr/>
          <p:nvPr/>
        </p:nvSpPr>
        <p:spPr>
          <a:xfrm>
            <a:off x="3540216" y="1896511"/>
            <a:ext cx="1476374" cy="449587"/>
          </a:xfrm>
          <a:prstGeom prst="can">
            <a:avLst>
              <a:gd name="adj" fmla="val 25000"/>
            </a:avLst>
          </a:prstGeom>
          <a:blipFill rotWithShape="1">
            <a:blip r:embed="rId3">
              <a:alphaModFix/>
            </a:blip>
            <a:tile tx="0" ty="0" sx="100000" sy="100000" flip="none" algn="tl"/>
          </a:blipFill>
          <a:ln>
            <a:noFill/>
          </a:ln>
        </p:spPr>
        <p:txBody>
          <a:bodyPr lIns="28575" tIns="28575" rIns="28575" bIns="28575" anchor="ctr" anchorCtr="0">
            <a:noAutofit/>
          </a:bodyPr>
          <a:lstStyle/>
          <a:p>
            <a:pPr marL="0" marR="0" lvl="0" indent="0" algn="ctr" rtl="0">
              <a:lnSpc>
                <a:spcPct val="100000"/>
              </a:lnSpc>
              <a:spcBef>
                <a:spcPts val="0"/>
              </a:spcBef>
              <a:spcAft>
                <a:spcPts val="0"/>
              </a:spcAft>
              <a:buClr>
                <a:srgbClr val="660066"/>
              </a:buClr>
              <a:buSzPct val="25000"/>
              <a:buFont typeface="Cabin"/>
              <a:buNone/>
            </a:pPr>
            <a:r>
              <a:rPr lang="en" sz="1500" u="none" strike="noStrike" cap="none" dirty="0">
                <a:solidFill>
                  <a:srgbClr val="660066"/>
                </a:solidFill>
                <a:latin typeface="Arial Regular" charset="0"/>
                <a:ea typeface="Arial Regular" charset="0"/>
                <a:cs typeface="Arial Regular" charset="0"/>
                <a:sym typeface="Cabin"/>
              </a:rPr>
              <a:t>geodata.sqlite</a:t>
            </a:r>
          </a:p>
        </p:txBody>
      </p:sp>
      <p:pic>
        <p:nvPicPr>
          <p:cNvPr id="166" name="Shape 166" descr="google-map.png"/>
          <p:cNvPicPr preferRelativeResize="0"/>
          <p:nvPr/>
        </p:nvPicPr>
        <p:blipFill rotWithShape="1">
          <a:blip r:embed="rId4">
            <a:alphaModFix/>
          </a:blip>
          <a:srcRect/>
          <a:stretch/>
        </p:blipFill>
        <p:spPr>
          <a:xfrm>
            <a:off x="7119832" y="1567420"/>
            <a:ext cx="1857375" cy="1335419"/>
          </a:xfrm>
          <a:prstGeom prst="rect">
            <a:avLst/>
          </a:prstGeom>
          <a:noFill/>
          <a:ln>
            <a:noFill/>
          </a:ln>
        </p:spPr>
      </p:pic>
      <p:cxnSp>
        <p:nvCxnSpPr>
          <p:cNvPr id="167" name="Shape 167"/>
          <p:cNvCxnSpPr>
            <a:endCxn id="165" idx="2"/>
          </p:cNvCxnSpPr>
          <p:nvPr/>
        </p:nvCxnSpPr>
        <p:spPr>
          <a:xfrm>
            <a:off x="1875516" y="2121304"/>
            <a:ext cx="1664699" cy="0"/>
          </a:xfrm>
          <a:prstGeom prst="straightConnector1">
            <a:avLst/>
          </a:prstGeom>
          <a:noFill/>
          <a:ln w="38100" cap="sq" cmpd="sng">
            <a:solidFill>
              <a:srgbClr val="773F9B"/>
            </a:solidFill>
            <a:prstDash val="solid"/>
            <a:miter/>
            <a:headEnd type="none" w="med" len="med"/>
            <a:tailEnd type="triangle" w="lg" len="lg"/>
          </a:ln>
        </p:spPr>
      </p:cxnSp>
      <p:sp>
        <p:nvSpPr>
          <p:cNvPr id="168" name="Shape 168"/>
          <p:cNvSpPr txBox="1"/>
          <p:nvPr/>
        </p:nvSpPr>
        <p:spPr>
          <a:xfrm>
            <a:off x="2030419" y="1911310"/>
            <a:ext cx="1197443" cy="334707"/>
          </a:xfrm>
          <a:prstGeom prst="rect">
            <a:avLst/>
          </a:prstGeom>
          <a:solidFill>
            <a:schemeClr val="accent6"/>
          </a:solidFill>
          <a:ln w="12700" cap="flat" cmpd="sng">
            <a:solidFill>
              <a:schemeClr val="accent6"/>
            </a:solidFill>
            <a:prstDash val="solid"/>
            <a:miter/>
            <a:headEnd type="none" w="med" len="med"/>
            <a:tailEnd type="none" w="med" len="med"/>
          </a:ln>
        </p:spPr>
        <p:txBody>
          <a:bodyPr lIns="28575" tIns="28575" rIns="28575" bIns="28575" anchor="ctr" anchorCtr="0">
            <a:noAutofit/>
          </a:bodyPr>
          <a:lstStyle/>
          <a:p>
            <a:pPr marL="0" marR="0" lvl="0" indent="0" algn="l" rtl="0">
              <a:lnSpc>
                <a:spcPct val="100000"/>
              </a:lnSpc>
              <a:spcBef>
                <a:spcPts val="0"/>
              </a:spcBef>
              <a:spcAft>
                <a:spcPts val="0"/>
              </a:spcAft>
              <a:buClr>
                <a:srgbClr val="FFFFFF"/>
              </a:buClr>
              <a:buSzPct val="25000"/>
              <a:buFont typeface="Helvetica Neue"/>
              <a:buNone/>
            </a:pPr>
            <a:r>
              <a:rPr lang="en" sz="1800" b="0" i="0" u="none" strike="noStrike" cap="none" dirty="0">
                <a:solidFill>
                  <a:srgbClr val="FFFFFF"/>
                </a:solidFill>
                <a:latin typeface="Helvetica Neue"/>
                <a:ea typeface="Helvetica Neue"/>
                <a:cs typeface="Helvetica Neue"/>
                <a:sym typeface="Helvetica Neue"/>
              </a:rPr>
              <a:t>geoload.py</a:t>
            </a:r>
          </a:p>
        </p:txBody>
      </p:sp>
      <p:cxnSp>
        <p:nvCxnSpPr>
          <p:cNvPr id="169" name="Shape 169"/>
          <p:cNvCxnSpPr/>
          <p:nvPr/>
        </p:nvCxnSpPr>
        <p:spPr>
          <a:xfrm flipH="1">
            <a:off x="2629141" y="2819696"/>
            <a:ext cx="982011" cy="597837"/>
          </a:xfrm>
          <a:prstGeom prst="straightConnector1">
            <a:avLst/>
          </a:prstGeom>
          <a:noFill/>
          <a:ln w="38100" cap="sq" cmpd="sng">
            <a:solidFill>
              <a:srgbClr val="773F9B"/>
            </a:solidFill>
            <a:prstDash val="solid"/>
            <a:miter/>
            <a:headEnd type="none" w="med" len="med"/>
            <a:tailEnd type="triangle" w="lg" len="lg"/>
          </a:ln>
        </p:spPr>
      </p:cxnSp>
      <p:cxnSp>
        <p:nvCxnSpPr>
          <p:cNvPr id="170" name="Shape 170"/>
          <p:cNvCxnSpPr>
            <a:stCxn id="165" idx="3"/>
          </p:cNvCxnSpPr>
          <p:nvPr/>
        </p:nvCxnSpPr>
        <p:spPr>
          <a:xfrm>
            <a:off x="4278403" y="2346098"/>
            <a:ext cx="0" cy="306300"/>
          </a:xfrm>
          <a:prstGeom prst="straightConnector1">
            <a:avLst/>
          </a:prstGeom>
          <a:noFill/>
          <a:ln w="38100" cap="sq" cmpd="sng">
            <a:solidFill>
              <a:srgbClr val="773F9B"/>
            </a:solidFill>
            <a:prstDash val="solid"/>
            <a:miter/>
            <a:headEnd type="none" w="med" len="med"/>
            <a:tailEnd type="triangle" w="lg" len="lg"/>
          </a:ln>
        </p:spPr>
      </p:cxnSp>
      <p:sp>
        <p:nvSpPr>
          <p:cNvPr id="171" name="Shape 171"/>
          <p:cNvSpPr txBox="1"/>
          <p:nvPr/>
        </p:nvSpPr>
        <p:spPr>
          <a:xfrm>
            <a:off x="3469274" y="2652350"/>
            <a:ext cx="1476300" cy="334799"/>
          </a:xfrm>
          <a:prstGeom prst="rect">
            <a:avLst/>
          </a:prstGeom>
          <a:solidFill>
            <a:srgbClr val="773F9B"/>
          </a:solidFill>
          <a:ln>
            <a:noFill/>
          </a:ln>
        </p:spPr>
        <p:txBody>
          <a:bodyPr lIns="28575" tIns="28575" rIns="28575" bIns="28575" anchor="ctr" anchorCtr="0">
            <a:noAutofit/>
          </a:bodyPr>
          <a:lstStyle/>
          <a:p>
            <a:pPr marL="0" marR="0" lvl="0" indent="0" algn="ctr" rtl="0">
              <a:lnSpc>
                <a:spcPct val="100000"/>
              </a:lnSpc>
              <a:spcBef>
                <a:spcPts val="0"/>
              </a:spcBef>
              <a:spcAft>
                <a:spcPts val="0"/>
              </a:spcAft>
              <a:buClr>
                <a:srgbClr val="FFFFFF"/>
              </a:buClr>
              <a:buSzPct val="25000"/>
              <a:buFont typeface="Helvetica Neue"/>
              <a:buNone/>
            </a:pPr>
            <a:r>
              <a:rPr lang="en" sz="1800" b="0" i="0" u="none" strike="noStrike" cap="none">
                <a:solidFill>
                  <a:srgbClr val="FFFFFF"/>
                </a:solidFill>
                <a:latin typeface="Helvetica Neue"/>
                <a:ea typeface="Helvetica Neue"/>
                <a:cs typeface="Helvetica Neue"/>
                <a:sym typeface="Helvetica Neue"/>
              </a:rPr>
              <a:t>geodump.py</a:t>
            </a:r>
          </a:p>
        </p:txBody>
      </p:sp>
      <p:sp>
        <p:nvSpPr>
          <p:cNvPr id="172" name="Shape 172"/>
          <p:cNvSpPr txBox="1"/>
          <p:nvPr/>
        </p:nvSpPr>
        <p:spPr>
          <a:xfrm>
            <a:off x="391842" y="3417534"/>
            <a:ext cx="4474596" cy="1460015"/>
          </a:xfrm>
          <a:prstGeom prst="rect">
            <a:avLst/>
          </a:prstGeom>
          <a:noFill/>
          <a:ln>
            <a:noFill/>
          </a:ln>
        </p:spPr>
        <p:txBody>
          <a:bodyPr lIns="28575" tIns="28575" rIns="28575" bIns="28575" anchor="ctr" anchorCtr="0">
            <a:noAutofit/>
          </a:bodyPr>
          <a:lstStyle/>
          <a:p>
            <a:pPr marL="0" marR="0" lvl="0" indent="0" algn="l" rtl="0">
              <a:spcBef>
                <a:spcPts val="0"/>
              </a:spcBef>
              <a:buSzPct val="25000"/>
              <a:buNone/>
            </a:pPr>
            <a:r>
              <a:rPr lang="en" sz="1000" b="0" i="0" u="none" strike="noStrike" cap="none">
                <a:solidFill>
                  <a:srgbClr val="FFFFFF"/>
                </a:solidFill>
                <a:latin typeface="Helvetica Neue"/>
                <a:ea typeface="Helvetica Neue"/>
                <a:cs typeface="Helvetica Neue"/>
                <a:sym typeface="Helvetica Neue"/>
              </a:rPr>
              <a:t>Northeastern University, ... Boston, MA 02115, USA 42.3396998 -71.08975 </a:t>
            </a:r>
          </a:p>
          <a:p>
            <a:pPr marL="0" marR="0" lvl="0" indent="0" algn="l" rtl="0">
              <a:spcBef>
                <a:spcPts val="0"/>
              </a:spcBef>
              <a:buSzPct val="25000"/>
              <a:buNone/>
            </a:pPr>
            <a:r>
              <a:rPr lang="en" sz="1000" b="0" i="0" u="none" strike="noStrike" cap="none">
                <a:solidFill>
                  <a:srgbClr val="FFFFFF"/>
                </a:solidFill>
                <a:latin typeface="Helvetica Neue"/>
                <a:ea typeface="Helvetica Neue"/>
                <a:cs typeface="Helvetica Neue"/>
                <a:sym typeface="Helvetica Neue"/>
              </a:rPr>
              <a:t>Bradley University, 1501 ... Peoria, IL 61625, USA 40.6963857 -89.6160811</a:t>
            </a:r>
          </a:p>
          <a:p>
            <a:pPr marL="0" marR="0" lvl="0" indent="0" algn="l" rtl="0">
              <a:spcBef>
                <a:spcPts val="0"/>
              </a:spcBef>
              <a:buSzPct val="25000"/>
              <a:buNone/>
            </a:pPr>
            <a:r>
              <a:rPr lang="en" sz="1000" b="0" i="0" u="none" strike="noStrike" cap="none">
                <a:solidFill>
                  <a:srgbClr val="FFFFFF"/>
                </a:solidFill>
                <a:latin typeface="Helvetica Neue"/>
                <a:ea typeface="Helvetica Neue"/>
                <a:cs typeface="Helvetica Neue"/>
                <a:sym typeface="Helvetica Neue"/>
              </a:rPr>
              <a:t>...</a:t>
            </a:r>
          </a:p>
          <a:p>
            <a:pPr marL="0" marR="0" lvl="0" indent="0" algn="l" rtl="0">
              <a:spcBef>
                <a:spcPts val="0"/>
              </a:spcBef>
              <a:buSzPct val="25000"/>
              <a:buNone/>
            </a:pPr>
            <a:r>
              <a:rPr lang="en" sz="1000" b="0" i="0" u="none" strike="noStrike" cap="none">
                <a:solidFill>
                  <a:srgbClr val="FFFFFF"/>
                </a:solidFill>
                <a:latin typeface="Helvetica Neue"/>
                <a:ea typeface="Helvetica Neue"/>
                <a:cs typeface="Helvetica Neue"/>
                <a:sym typeface="Helvetica Neue"/>
              </a:rPr>
              <a:t>Technion, Viazman 87, Kesalsaba, 32000, Israel 32.7775 35.0216667</a:t>
            </a:r>
          </a:p>
          <a:p>
            <a:pPr marL="0" marR="0" lvl="0" indent="0" algn="l" rtl="0">
              <a:spcBef>
                <a:spcPts val="0"/>
              </a:spcBef>
              <a:buSzPct val="25000"/>
              <a:buNone/>
            </a:pPr>
            <a:r>
              <a:rPr lang="en" sz="1000" b="0" i="0" u="none" strike="noStrike" cap="none">
                <a:solidFill>
                  <a:srgbClr val="FFFFFF"/>
                </a:solidFill>
                <a:latin typeface="Helvetica Neue"/>
                <a:ea typeface="Helvetica Neue"/>
                <a:cs typeface="Helvetica Neue"/>
                <a:sym typeface="Helvetica Neue"/>
              </a:rPr>
              <a:t>Monash University Clayton ... VIC 3800, Australia -37.9152113 145.134682 </a:t>
            </a:r>
          </a:p>
          <a:p>
            <a:pPr marL="0" marR="0" lvl="0" indent="0" algn="l" rtl="0">
              <a:spcBef>
                <a:spcPts val="0"/>
              </a:spcBef>
              <a:buSzPct val="25000"/>
              <a:buNone/>
            </a:pPr>
            <a:r>
              <a:rPr lang="en" sz="1000" b="0" i="0" u="none" strike="noStrike" cap="none">
                <a:solidFill>
                  <a:srgbClr val="FFFFFF"/>
                </a:solidFill>
                <a:latin typeface="Helvetica Neue"/>
                <a:ea typeface="Helvetica Neue"/>
                <a:cs typeface="Helvetica Neue"/>
                <a:sym typeface="Helvetica Neue"/>
              </a:rPr>
              <a:t>Kokshetau, Kazakhstan 53.2833333 69.3833333</a:t>
            </a:r>
          </a:p>
          <a:p>
            <a:pPr marL="0" marR="0" lvl="0" indent="0" algn="l" rtl="0">
              <a:spcBef>
                <a:spcPts val="0"/>
              </a:spcBef>
              <a:buSzPct val="25000"/>
              <a:buNone/>
            </a:pPr>
            <a:r>
              <a:rPr lang="en" sz="1000" b="0" i="0" u="none" strike="noStrike" cap="none">
                <a:solidFill>
                  <a:srgbClr val="FFFFFF"/>
                </a:solidFill>
                <a:latin typeface="Helvetica Neue"/>
                <a:ea typeface="Helvetica Neue"/>
                <a:cs typeface="Helvetica Neue"/>
                <a:sym typeface="Helvetica Neue"/>
              </a:rPr>
              <a:t>...</a:t>
            </a:r>
          </a:p>
          <a:p>
            <a:pPr marL="0" marR="0" lvl="0" indent="0" algn="l" rtl="0">
              <a:spcBef>
                <a:spcPts val="0"/>
              </a:spcBef>
              <a:buSzPct val="25000"/>
              <a:buNone/>
            </a:pPr>
            <a:r>
              <a:rPr lang="en" sz="1000" b="0" i="0" u="none" strike="noStrike" cap="none">
                <a:solidFill>
                  <a:srgbClr val="FFFFFF"/>
                </a:solidFill>
                <a:latin typeface="Helvetica Neue"/>
                <a:ea typeface="Helvetica Neue"/>
                <a:cs typeface="Helvetica Neue"/>
                <a:sym typeface="Helvetica Neue"/>
              </a:rPr>
              <a:t>12 records written to where.js</a:t>
            </a:r>
          </a:p>
          <a:p>
            <a:pPr marL="0" marR="0" lvl="0" indent="0" algn="l" rtl="0">
              <a:spcBef>
                <a:spcPts val="0"/>
              </a:spcBef>
              <a:buSzPct val="25000"/>
              <a:buNone/>
            </a:pPr>
            <a:r>
              <a:rPr lang="en" sz="1000" b="0" i="0" u="none" strike="noStrike" cap="none">
                <a:solidFill>
                  <a:srgbClr val="FFFFFF"/>
                </a:solidFill>
                <a:latin typeface="Helvetica Neue"/>
                <a:ea typeface="Helvetica Neue"/>
                <a:cs typeface="Helvetica Neue"/>
                <a:sym typeface="Helvetica Neue"/>
              </a:rPr>
              <a:t>Open where.html to view the data in a browser</a:t>
            </a:r>
          </a:p>
        </p:txBody>
      </p:sp>
      <p:grpSp>
        <p:nvGrpSpPr>
          <p:cNvPr id="173" name="Shape 173"/>
          <p:cNvGrpSpPr/>
          <p:nvPr/>
        </p:nvGrpSpPr>
        <p:grpSpPr>
          <a:xfrm>
            <a:off x="261937" y="1590570"/>
            <a:ext cx="1613701" cy="1083469"/>
            <a:chOff x="465666" y="2827680"/>
            <a:chExt cx="2868802" cy="1926167"/>
          </a:xfrm>
        </p:grpSpPr>
        <p:pic>
          <p:nvPicPr>
            <p:cNvPr id="174" name="Shape 174"/>
            <p:cNvPicPr preferRelativeResize="0"/>
            <p:nvPr/>
          </p:nvPicPr>
          <p:blipFill rotWithShape="1">
            <a:blip r:embed="rId5">
              <a:alphaModFix/>
            </a:blip>
            <a:srcRect/>
            <a:stretch/>
          </p:blipFill>
          <p:spPr>
            <a:xfrm rot="10800000" flipH="1">
              <a:off x="465666" y="2827680"/>
              <a:ext cx="2868802" cy="1926167"/>
            </a:xfrm>
            <a:prstGeom prst="rect">
              <a:avLst/>
            </a:prstGeom>
            <a:noFill/>
            <a:ln>
              <a:noFill/>
            </a:ln>
          </p:spPr>
        </p:pic>
        <p:sp>
          <p:nvSpPr>
            <p:cNvPr id="175" name="Shape 175"/>
            <p:cNvSpPr txBox="1"/>
            <p:nvPr/>
          </p:nvSpPr>
          <p:spPr>
            <a:xfrm>
              <a:off x="907705" y="3112889"/>
              <a:ext cx="2078349" cy="1087500"/>
            </a:xfrm>
            <a:prstGeom prst="rect">
              <a:avLst/>
            </a:prstGeom>
            <a:noFill/>
            <a:ln>
              <a:noFill/>
            </a:ln>
          </p:spPr>
          <p:txBody>
            <a:bodyPr lIns="28575" tIns="28575" rIns="28575" bIns="28575" anchor="ctr" anchorCtr="0">
              <a:noAutofit/>
            </a:bodyPr>
            <a:lstStyle/>
            <a:p>
              <a:pPr marL="0" marR="0" lvl="0" indent="0" algn="l" rtl="0">
                <a:lnSpc>
                  <a:spcPct val="100000"/>
                </a:lnSpc>
                <a:spcBef>
                  <a:spcPts val="0"/>
                </a:spcBef>
                <a:spcAft>
                  <a:spcPts val="0"/>
                </a:spcAft>
                <a:buClr>
                  <a:srgbClr val="660066"/>
                </a:buClr>
                <a:buSzPct val="25000"/>
                <a:buFont typeface="Helvetica Neue"/>
                <a:buNone/>
              </a:pPr>
              <a:r>
                <a:rPr lang="en" sz="1800" b="0" i="0" u="none" strike="noStrike" cap="none" dirty="0">
                  <a:solidFill>
                    <a:srgbClr val="660066"/>
                  </a:solidFill>
                  <a:latin typeface="Helvetica Neue"/>
                  <a:ea typeface="Helvetica Neue"/>
                  <a:cs typeface="Helvetica Neue"/>
                  <a:sym typeface="Helvetica Neue"/>
                </a:rPr>
                <a:t>Geodatos de Google</a:t>
              </a:r>
            </a:p>
          </p:txBody>
        </p:sp>
      </p:grpSp>
      <p:sp>
        <p:nvSpPr>
          <p:cNvPr id="176" name="Shape 176"/>
          <p:cNvSpPr/>
          <p:nvPr/>
        </p:nvSpPr>
        <p:spPr>
          <a:xfrm>
            <a:off x="1875639" y="787667"/>
            <a:ext cx="1476374" cy="449587"/>
          </a:xfrm>
          <a:prstGeom prst="can">
            <a:avLst>
              <a:gd name="adj" fmla="val 25000"/>
            </a:avLst>
          </a:prstGeom>
          <a:solidFill>
            <a:srgbClr val="92D050"/>
          </a:solidFill>
          <a:ln>
            <a:noFill/>
          </a:ln>
        </p:spPr>
        <p:txBody>
          <a:bodyPr lIns="28575" tIns="28575" rIns="28575" bIns="28575" anchor="ctr" anchorCtr="0">
            <a:noAutofit/>
          </a:bodyPr>
          <a:lstStyle/>
          <a:p>
            <a:pPr marL="0" marR="0" lvl="0" indent="0" algn="ctr" rtl="0">
              <a:lnSpc>
                <a:spcPct val="100000"/>
              </a:lnSpc>
              <a:spcBef>
                <a:spcPts val="0"/>
              </a:spcBef>
              <a:spcAft>
                <a:spcPts val="0"/>
              </a:spcAft>
              <a:buClr>
                <a:srgbClr val="660066"/>
              </a:buClr>
              <a:buSzPct val="25000"/>
              <a:buFont typeface="Cabin"/>
              <a:buNone/>
            </a:pPr>
            <a:r>
              <a:rPr lang="en" sz="1500" u="none" strike="noStrike" cap="none">
                <a:solidFill>
                  <a:srgbClr val="660066"/>
                </a:solidFill>
                <a:latin typeface="Arial Regular" charset="0"/>
                <a:ea typeface="Arial Regular" charset="0"/>
                <a:cs typeface="Arial Regular" charset="0"/>
                <a:sym typeface="Cabin"/>
              </a:rPr>
              <a:t>where.data</a:t>
            </a:r>
          </a:p>
        </p:txBody>
      </p:sp>
      <p:cxnSp>
        <p:nvCxnSpPr>
          <p:cNvPr id="177" name="Shape 177"/>
          <p:cNvCxnSpPr>
            <a:stCxn id="176" idx="3"/>
            <a:endCxn id="168" idx="0"/>
          </p:cNvCxnSpPr>
          <p:nvPr/>
        </p:nvCxnSpPr>
        <p:spPr>
          <a:xfrm>
            <a:off x="2613826" y="1237255"/>
            <a:ext cx="15300" cy="674100"/>
          </a:xfrm>
          <a:prstGeom prst="straightConnector1">
            <a:avLst/>
          </a:prstGeom>
          <a:noFill/>
          <a:ln w="38100" cap="sq" cmpd="sng">
            <a:solidFill>
              <a:srgbClr val="773F9B"/>
            </a:solidFill>
            <a:prstDash val="solid"/>
            <a:miter/>
            <a:headEnd type="none" w="med" len="med"/>
            <a:tailEnd type="triangle" w="lg" len="lg"/>
          </a:ln>
        </p:spPr>
      </p:cxnSp>
      <p:sp>
        <p:nvSpPr>
          <p:cNvPr id="178" name="Shape 178"/>
          <p:cNvSpPr/>
          <p:nvPr/>
        </p:nvSpPr>
        <p:spPr>
          <a:xfrm>
            <a:off x="5528861" y="2214147"/>
            <a:ext cx="1171708" cy="449587"/>
          </a:xfrm>
          <a:prstGeom prst="can">
            <a:avLst>
              <a:gd name="adj" fmla="val 25000"/>
            </a:avLst>
          </a:prstGeom>
          <a:solidFill>
            <a:srgbClr val="CCFFCC"/>
          </a:solidFill>
          <a:ln>
            <a:noFill/>
          </a:ln>
        </p:spPr>
        <p:txBody>
          <a:bodyPr lIns="28575" tIns="28575" rIns="28575" bIns="28575" anchor="ctr" anchorCtr="0">
            <a:noAutofit/>
          </a:bodyPr>
          <a:lstStyle/>
          <a:p>
            <a:pPr marL="0" marR="0" lvl="0" indent="0" algn="ctr" rtl="0">
              <a:lnSpc>
                <a:spcPct val="100000"/>
              </a:lnSpc>
              <a:spcBef>
                <a:spcPts val="0"/>
              </a:spcBef>
              <a:spcAft>
                <a:spcPts val="0"/>
              </a:spcAft>
              <a:buClr>
                <a:srgbClr val="660066"/>
              </a:buClr>
              <a:buSzPct val="25000"/>
              <a:buFont typeface="Cabin"/>
              <a:buNone/>
            </a:pPr>
            <a:r>
              <a:rPr lang="en" sz="1500" u="none" strike="noStrike" cap="none">
                <a:solidFill>
                  <a:srgbClr val="660066"/>
                </a:solidFill>
                <a:latin typeface="Arial Regular" charset="0"/>
                <a:ea typeface="Arial Regular" charset="0"/>
                <a:cs typeface="Arial Regular" charset="0"/>
                <a:sym typeface="Cabin"/>
              </a:rPr>
              <a:t>where.js</a:t>
            </a:r>
          </a:p>
        </p:txBody>
      </p:sp>
      <p:sp>
        <p:nvSpPr>
          <p:cNvPr id="179" name="Shape 179"/>
          <p:cNvSpPr/>
          <p:nvPr/>
        </p:nvSpPr>
        <p:spPr>
          <a:xfrm>
            <a:off x="7425714" y="562873"/>
            <a:ext cx="1245610" cy="449587"/>
          </a:xfrm>
          <a:prstGeom prst="can">
            <a:avLst>
              <a:gd name="adj" fmla="val 25000"/>
            </a:avLst>
          </a:prstGeom>
          <a:solidFill>
            <a:srgbClr val="92D050"/>
          </a:solidFill>
          <a:ln>
            <a:noFill/>
          </a:ln>
        </p:spPr>
        <p:txBody>
          <a:bodyPr lIns="28575" tIns="28575" rIns="28575" bIns="28575" anchor="ctr" anchorCtr="0">
            <a:noAutofit/>
          </a:bodyPr>
          <a:lstStyle/>
          <a:p>
            <a:pPr marL="0" marR="0" lvl="0" indent="0" algn="ctr" rtl="0">
              <a:lnSpc>
                <a:spcPct val="100000"/>
              </a:lnSpc>
              <a:spcBef>
                <a:spcPts val="0"/>
              </a:spcBef>
              <a:spcAft>
                <a:spcPts val="0"/>
              </a:spcAft>
              <a:buClr>
                <a:srgbClr val="660066"/>
              </a:buClr>
              <a:buSzPct val="25000"/>
              <a:buFont typeface="Cabin"/>
              <a:buNone/>
            </a:pPr>
            <a:r>
              <a:rPr lang="en" sz="1500" u="none" strike="noStrike" cap="none">
                <a:solidFill>
                  <a:srgbClr val="660066"/>
                </a:solidFill>
                <a:latin typeface="Arial Regular" charset="0"/>
                <a:ea typeface="Arial Regular" charset="0"/>
                <a:cs typeface="Arial Regular" charset="0"/>
                <a:sym typeface="Cabin"/>
              </a:rPr>
              <a:t>where.html</a:t>
            </a:r>
          </a:p>
        </p:txBody>
      </p:sp>
      <p:cxnSp>
        <p:nvCxnSpPr>
          <p:cNvPr id="180" name="Shape 180"/>
          <p:cNvCxnSpPr>
            <a:stCxn id="171" idx="3"/>
            <a:endCxn id="178" idx="2"/>
          </p:cNvCxnSpPr>
          <p:nvPr/>
        </p:nvCxnSpPr>
        <p:spPr>
          <a:xfrm rot="10800000" flipH="1">
            <a:off x="4945574" y="2439049"/>
            <a:ext cx="583200" cy="380700"/>
          </a:xfrm>
          <a:prstGeom prst="straightConnector1">
            <a:avLst/>
          </a:prstGeom>
          <a:noFill/>
          <a:ln w="38100" cap="sq" cmpd="sng">
            <a:solidFill>
              <a:srgbClr val="773F9B"/>
            </a:solidFill>
            <a:prstDash val="solid"/>
            <a:miter/>
            <a:headEnd type="none" w="med" len="med"/>
            <a:tailEnd type="triangle" w="lg" len="lg"/>
          </a:ln>
        </p:spPr>
      </p:cxnSp>
      <p:cxnSp>
        <p:nvCxnSpPr>
          <p:cNvPr id="181" name="Shape 181"/>
          <p:cNvCxnSpPr>
            <a:stCxn id="178" idx="4"/>
            <a:endCxn id="166" idx="1"/>
          </p:cNvCxnSpPr>
          <p:nvPr/>
        </p:nvCxnSpPr>
        <p:spPr>
          <a:xfrm rot="10800000" flipH="1">
            <a:off x="6700569" y="2235241"/>
            <a:ext cx="419400" cy="203700"/>
          </a:xfrm>
          <a:prstGeom prst="straightConnector1">
            <a:avLst/>
          </a:prstGeom>
          <a:noFill/>
          <a:ln w="38100" cap="sq" cmpd="sng">
            <a:solidFill>
              <a:srgbClr val="773F9B"/>
            </a:solidFill>
            <a:prstDash val="solid"/>
            <a:miter/>
            <a:headEnd type="none" w="med" len="med"/>
            <a:tailEnd type="triangle" w="lg" len="lg"/>
          </a:ln>
        </p:spPr>
      </p:cxnSp>
      <p:cxnSp>
        <p:nvCxnSpPr>
          <p:cNvPr id="182" name="Shape 182"/>
          <p:cNvCxnSpPr>
            <a:stCxn id="179" idx="3"/>
            <a:endCxn id="166" idx="0"/>
          </p:cNvCxnSpPr>
          <p:nvPr/>
        </p:nvCxnSpPr>
        <p:spPr>
          <a:xfrm>
            <a:off x="8048520" y="1012461"/>
            <a:ext cx="0" cy="555000"/>
          </a:xfrm>
          <a:prstGeom prst="straightConnector1">
            <a:avLst/>
          </a:prstGeom>
          <a:noFill/>
          <a:ln w="38100" cap="sq" cmpd="sng">
            <a:solidFill>
              <a:srgbClr val="773F9B"/>
            </a:solidFill>
            <a:prstDash val="solid"/>
            <a:miter/>
            <a:headEnd type="none" w="med" len="med"/>
            <a:tailEnd type="triangle" w="lg" len="lg"/>
          </a:ln>
        </p:spPr>
      </p:cxnSp>
      <p:sp>
        <p:nvSpPr>
          <p:cNvPr id="21" name="Shape 160"/>
          <p:cNvSpPr/>
          <p:nvPr/>
        </p:nvSpPr>
        <p:spPr>
          <a:xfrm>
            <a:off x="5132195" y="4574897"/>
            <a:ext cx="3717348" cy="282769"/>
          </a:xfrm>
          <a:prstGeom prst="rect">
            <a:avLst/>
          </a:prstGeom>
          <a:noFill/>
          <a:ln>
            <a:noFill/>
          </a:ln>
        </p:spPr>
        <p:txBody>
          <a:bodyPr lIns="51425" tIns="25700" rIns="51425" bIns="25700" anchor="t" anchorCtr="0">
            <a:noAutofit/>
          </a:bodyPr>
          <a:lstStyle/>
          <a:p>
            <a:pPr marL="0" marR="0" lvl="0" indent="0" algn="l" rtl="0">
              <a:spcBef>
                <a:spcPts val="0"/>
              </a:spcBef>
              <a:buSzPct val="25000"/>
              <a:buNone/>
            </a:pPr>
            <a:r>
              <a:rPr lang="en" sz="2300" b="0" i="0" u="none" strike="noStrike" cap="none" baseline="30000" dirty="0">
                <a:solidFill>
                  <a:srgbClr val="FFFF00"/>
                </a:solidFill>
                <a:latin typeface="Helvetica Neue"/>
                <a:ea typeface="Helvetica Neue"/>
                <a:cs typeface="Helvetica Neue"/>
                <a:sym typeface="Helvetica Neue"/>
              </a:rPr>
              <a:t>http://</a:t>
            </a:r>
            <a:r>
              <a:rPr lang="en" sz="2300" baseline="30000" dirty="0">
                <a:solidFill>
                  <a:srgbClr val="FFFF00"/>
                </a:solidFill>
                <a:latin typeface="Helvetica Neue"/>
                <a:ea typeface="Helvetica Neue"/>
                <a:cs typeface="Helvetica Neue"/>
                <a:sym typeface="Helvetica Neue"/>
              </a:rPr>
              <a:t>es</a:t>
            </a:r>
            <a:r>
              <a:rPr lang="en" sz="2300" b="0" i="0" u="none" strike="noStrike" cap="none" baseline="30000" dirty="0">
                <a:solidFill>
                  <a:srgbClr val="FFFF00"/>
                </a:solidFill>
                <a:latin typeface="Helvetica Neue"/>
                <a:ea typeface="Helvetica Neue"/>
                <a:cs typeface="Helvetica Neue"/>
                <a:sym typeface="Helvetica Neue"/>
              </a:rPr>
              <a:t>.py4e.com/code3/geodata.zip</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Shape 188"/>
          <p:cNvSpPr txBox="1">
            <a:spLocks noGrp="1"/>
          </p:cNvSpPr>
          <p:nvPr>
            <p:ph type="title"/>
          </p:nvPr>
        </p:nvSpPr>
        <p:spPr>
          <a:xfrm>
            <a:off x="650081" y="464695"/>
            <a:ext cx="4093369" cy="963999"/>
          </a:xfrm>
          <a:prstGeom prst="rect">
            <a:avLst/>
          </a:prstGeom>
          <a:noFill/>
          <a:ln>
            <a:noFill/>
          </a:ln>
        </p:spPr>
        <p:txBody>
          <a:bodyPr lIns="21425" tIns="21425" rIns="21425" bIns="21425" anchor="ctr" anchorCtr="0">
            <a:noAutofit/>
          </a:bodyPr>
          <a:lstStyle/>
          <a:p>
            <a:pPr marL="0" marR="0" lvl="0" indent="0" algn="ctr" rtl="0">
              <a:spcBef>
                <a:spcPts val="0"/>
              </a:spcBef>
              <a:buSzPct val="25000"/>
              <a:buNone/>
            </a:pPr>
            <a:r>
              <a:rPr lang="en" sz="4300" u="none" strike="noStrike" cap="none" dirty="0">
                <a:solidFill>
                  <a:srgbClr val="FFD966"/>
                </a:solidFill>
                <a:sym typeface="Cabin"/>
              </a:rPr>
              <a:t>Clasificación de Páginas</a:t>
            </a:r>
          </a:p>
        </p:txBody>
      </p:sp>
      <p:sp>
        <p:nvSpPr>
          <p:cNvPr id="189" name="Shape 189"/>
          <p:cNvSpPr txBox="1">
            <a:spLocks noGrp="1"/>
          </p:cNvSpPr>
          <p:nvPr>
            <p:ph idx="1"/>
          </p:nvPr>
        </p:nvSpPr>
        <p:spPr>
          <a:xfrm>
            <a:off x="650081" y="1464470"/>
            <a:ext cx="4093369" cy="2970886"/>
          </a:xfrm>
          <a:prstGeom prst="rect">
            <a:avLst/>
          </a:prstGeom>
          <a:noFill/>
          <a:ln>
            <a:noFill/>
          </a:ln>
        </p:spPr>
        <p:txBody>
          <a:bodyPr lIns="21425" tIns="21425" rIns="21425" bIns="21425" anchor="ctr" anchorCtr="0">
            <a:noAutofit/>
          </a:bodyPr>
          <a:lstStyle/>
          <a:p>
            <a:pPr marL="457200" marR="0" lvl="0" indent="-355600" algn="l" rtl="0">
              <a:lnSpc>
                <a:spcPct val="115000"/>
              </a:lnSpc>
              <a:spcBef>
                <a:spcPts val="0"/>
              </a:spcBef>
              <a:buClr>
                <a:srgbClr val="FFFFFF"/>
              </a:buClr>
              <a:buSzPct val="100000"/>
              <a:buFont typeface="Cabin"/>
            </a:pPr>
            <a:r>
              <a:rPr lang="en" sz="2000" u="none" strike="noStrike" cap="none" dirty="0">
                <a:solidFill>
                  <a:srgbClr val="FFFFFF"/>
                </a:solidFill>
                <a:sym typeface="Cabin"/>
              </a:rPr>
              <a:t>Escribir un simple rastreador web</a:t>
            </a:r>
          </a:p>
          <a:p>
            <a:pPr marL="457200" marR="0" lvl="0" indent="-355600" algn="l" rtl="0">
              <a:lnSpc>
                <a:spcPct val="115000"/>
              </a:lnSpc>
              <a:spcBef>
                <a:spcPts val="2000"/>
              </a:spcBef>
              <a:buClr>
                <a:srgbClr val="FFFFFF"/>
              </a:buClr>
              <a:buSzPct val="100000"/>
              <a:buFont typeface="Cabin"/>
            </a:pPr>
            <a:r>
              <a:rPr lang="en" sz="2000" u="none" strike="noStrike" cap="none" dirty="0">
                <a:solidFill>
                  <a:srgbClr val="FFFFFF"/>
                </a:solidFill>
                <a:sym typeface="Cabin"/>
              </a:rPr>
              <a:t>Calcular una versión simple del algoritmo de clasificación de páginas de Google</a:t>
            </a:r>
          </a:p>
          <a:p>
            <a:pPr marL="457200" marR="0" lvl="0" indent="-355600" algn="l" rtl="0">
              <a:lnSpc>
                <a:spcPct val="115000"/>
              </a:lnSpc>
              <a:spcBef>
                <a:spcPts val="2000"/>
              </a:spcBef>
              <a:buClr>
                <a:srgbClr val="FFFFFF"/>
              </a:buClr>
              <a:buSzPct val="100000"/>
              <a:buFont typeface="Cabin"/>
            </a:pPr>
            <a:r>
              <a:rPr lang="en" sz="2000" u="none" strike="noStrike" cap="none" dirty="0">
                <a:solidFill>
                  <a:srgbClr val="FFFFFF"/>
                </a:solidFill>
                <a:sym typeface="Cabin"/>
              </a:rPr>
              <a:t>Visualizar la red resultante</a:t>
            </a:r>
          </a:p>
        </p:txBody>
      </p:sp>
      <p:sp>
        <p:nvSpPr>
          <p:cNvPr id="190" name="Shape 190"/>
          <p:cNvSpPr/>
          <p:nvPr/>
        </p:nvSpPr>
        <p:spPr>
          <a:xfrm>
            <a:off x="4986453" y="4575338"/>
            <a:ext cx="4111348" cy="282769"/>
          </a:xfrm>
          <a:prstGeom prst="rect">
            <a:avLst/>
          </a:prstGeom>
          <a:noFill/>
          <a:ln>
            <a:noFill/>
          </a:ln>
        </p:spPr>
        <p:txBody>
          <a:bodyPr lIns="51425" tIns="25700" rIns="51425" bIns="25700" anchor="t" anchorCtr="0">
            <a:noAutofit/>
          </a:bodyPr>
          <a:lstStyle/>
          <a:p>
            <a:pPr marL="0" marR="0" lvl="0" indent="0" algn="l" rtl="0">
              <a:spcBef>
                <a:spcPts val="0"/>
              </a:spcBef>
              <a:buSzPct val="25000"/>
              <a:buNone/>
            </a:pPr>
            <a:r>
              <a:rPr lang="en" sz="2300" b="0" i="0" u="none" strike="noStrike" cap="none" baseline="30000" dirty="0">
                <a:solidFill>
                  <a:srgbClr val="FFFF00"/>
                </a:solidFill>
                <a:latin typeface="Helvetica Neue"/>
                <a:ea typeface="Helvetica Neue"/>
                <a:cs typeface="Helvetica Neue"/>
                <a:sym typeface="Helvetica Neue"/>
              </a:rPr>
              <a:t>http://</a:t>
            </a:r>
            <a:r>
              <a:rPr lang="en" sz="2300" baseline="30000" dirty="0">
                <a:solidFill>
                  <a:srgbClr val="FFFF00"/>
                </a:solidFill>
                <a:latin typeface="Helvetica Neue"/>
                <a:ea typeface="Helvetica Neue"/>
                <a:cs typeface="Helvetica Neue"/>
                <a:sym typeface="Helvetica Neue"/>
              </a:rPr>
              <a:t>es</a:t>
            </a:r>
            <a:r>
              <a:rPr lang="en" sz="2300" b="0" i="0" u="none" strike="noStrike" cap="none" baseline="30000" dirty="0">
                <a:solidFill>
                  <a:srgbClr val="FFFF00"/>
                </a:solidFill>
                <a:latin typeface="Helvetica Neue"/>
                <a:ea typeface="Helvetica Neue"/>
                <a:cs typeface="Helvetica Neue"/>
                <a:sym typeface="Helvetica Neue"/>
              </a:rPr>
              <a:t>.py4e.com/code3/pagerank.zip</a:t>
            </a:r>
          </a:p>
        </p:txBody>
      </p:sp>
      <p:pic>
        <p:nvPicPr>
          <p:cNvPr id="191" name="Shape 191" descr="pagerank.png"/>
          <p:cNvPicPr preferRelativeResize="0"/>
          <p:nvPr/>
        </p:nvPicPr>
        <p:blipFill rotWithShape="1">
          <a:blip r:embed="rId3">
            <a:alphaModFix/>
          </a:blip>
          <a:srcRect/>
          <a:stretch/>
        </p:blipFill>
        <p:spPr>
          <a:xfrm>
            <a:off x="5129846" y="1054725"/>
            <a:ext cx="3624262" cy="2817608"/>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Shape 196"/>
          <p:cNvSpPr txBox="1">
            <a:spLocks noGrp="1"/>
          </p:cNvSpPr>
          <p:nvPr>
            <p:ph type="title"/>
          </p:nvPr>
        </p:nvSpPr>
        <p:spPr>
          <a:prstGeom prst="rect">
            <a:avLst/>
          </a:prstGeom>
          <a:noFill/>
          <a:ln>
            <a:noFill/>
          </a:ln>
        </p:spPr>
        <p:txBody>
          <a:bodyPr lIns="21425" tIns="21425" rIns="21425" bIns="21425" anchor="ctr" anchorCtr="0">
            <a:noAutofit/>
          </a:bodyPr>
          <a:lstStyle/>
          <a:p>
            <a:pPr marL="0" marR="0" lvl="0" indent="0" algn="ctr" rtl="0">
              <a:spcBef>
                <a:spcPts val="0"/>
              </a:spcBef>
              <a:buSzPct val="25000"/>
              <a:buNone/>
            </a:pPr>
            <a:r>
              <a:rPr lang="en" sz="4300" u="none" strike="noStrike" cap="none" dirty="0">
                <a:solidFill>
                  <a:srgbClr val="FFD966"/>
                </a:solidFill>
                <a:sym typeface="Cabin"/>
              </a:rPr>
              <a:t>Arquitectura de un Motor de Búsquedas</a:t>
            </a:r>
          </a:p>
        </p:txBody>
      </p:sp>
      <p:sp>
        <p:nvSpPr>
          <p:cNvPr id="197" name="Shape 197"/>
          <p:cNvSpPr txBox="1">
            <a:spLocks noGrp="1"/>
          </p:cNvSpPr>
          <p:nvPr>
            <p:ph idx="1"/>
          </p:nvPr>
        </p:nvSpPr>
        <p:spPr>
          <a:xfrm>
            <a:off x="650081" y="1464470"/>
            <a:ext cx="7836750" cy="2532706"/>
          </a:xfrm>
          <a:prstGeom prst="rect">
            <a:avLst/>
          </a:prstGeom>
          <a:noFill/>
          <a:ln>
            <a:noFill/>
          </a:ln>
        </p:spPr>
        <p:txBody>
          <a:bodyPr lIns="21425" tIns="21425" rIns="21425" bIns="21425" anchor="ctr" anchorCtr="0">
            <a:noAutofit/>
          </a:bodyPr>
          <a:lstStyle/>
          <a:p>
            <a:pPr marL="457200" marR="0" lvl="0" indent="-412750" algn="l" rtl="0">
              <a:spcBef>
                <a:spcPts val="0"/>
              </a:spcBef>
              <a:buClr>
                <a:srgbClr val="FFFB00"/>
              </a:buClr>
              <a:buSzPct val="100000"/>
              <a:buFont typeface="Cabin"/>
            </a:pPr>
            <a:r>
              <a:rPr lang="en" sz="2900" u="none" strike="noStrike" cap="none" dirty="0">
                <a:solidFill>
                  <a:srgbClr val="FFFB00"/>
                </a:solidFill>
                <a:sym typeface="Cabin"/>
              </a:rPr>
              <a:t>Rastreo Web</a:t>
            </a:r>
          </a:p>
          <a:p>
            <a:pPr marL="457200" marR="0" lvl="0" indent="-412750" algn="l" rtl="0">
              <a:spcBef>
                <a:spcPts val="2000"/>
              </a:spcBef>
              <a:buClr>
                <a:srgbClr val="FFFFFF"/>
              </a:buClr>
              <a:buSzPct val="100000"/>
              <a:buFont typeface="Cabin"/>
            </a:pPr>
            <a:r>
              <a:rPr lang="en" sz="2900" u="none" strike="noStrike" cap="none" dirty="0">
                <a:solidFill>
                  <a:srgbClr val="FFFFFF"/>
                </a:solidFill>
                <a:sym typeface="Cabin"/>
              </a:rPr>
              <a:t>Construcción de un Índice</a:t>
            </a:r>
          </a:p>
          <a:p>
            <a:pPr marL="457200" marR="0" lvl="0" indent="-412750" algn="l" rtl="0">
              <a:spcBef>
                <a:spcPts val="2000"/>
              </a:spcBef>
              <a:buClr>
                <a:srgbClr val="FFFFFF"/>
              </a:buClr>
              <a:buSzPct val="100000"/>
              <a:buFont typeface="Cabin"/>
            </a:pPr>
            <a:r>
              <a:rPr lang="en" sz="2900" u="none" strike="noStrike" cap="none" dirty="0">
                <a:solidFill>
                  <a:srgbClr val="FFFFFF"/>
                </a:solidFill>
                <a:sym typeface="Cabin"/>
              </a:rPr>
              <a:t>Búsqueda</a:t>
            </a:r>
          </a:p>
        </p:txBody>
      </p:sp>
      <p:pic>
        <p:nvPicPr>
          <p:cNvPr id="198" name="Shape 198"/>
          <p:cNvPicPr preferRelativeResize="0"/>
          <p:nvPr/>
        </p:nvPicPr>
        <p:blipFill rotWithShape="1">
          <a:blip r:embed="rId3">
            <a:alphaModFix/>
          </a:blip>
          <a:srcRect/>
          <a:stretch/>
        </p:blipFill>
        <p:spPr>
          <a:xfrm>
            <a:off x="6334125" y="1521214"/>
            <a:ext cx="2095499" cy="2329888"/>
          </a:xfrm>
          <a:prstGeom prst="rect">
            <a:avLst/>
          </a:prstGeom>
          <a:noFill/>
          <a:ln>
            <a:noFill/>
          </a:ln>
        </p:spPr>
      </p:pic>
      <p:sp>
        <p:nvSpPr>
          <p:cNvPr id="199" name="Shape 199"/>
          <p:cNvSpPr/>
          <p:nvPr/>
        </p:nvSpPr>
        <p:spPr>
          <a:xfrm>
            <a:off x="3886200" y="4086535"/>
            <a:ext cx="5022699" cy="350100"/>
          </a:xfrm>
          <a:prstGeom prst="rect">
            <a:avLst/>
          </a:prstGeom>
          <a:noFill/>
          <a:ln>
            <a:noFill/>
          </a:ln>
        </p:spPr>
        <p:txBody>
          <a:bodyPr lIns="28575" tIns="28575" rIns="28575" bIns="28575" anchor="ctr" anchorCtr="0">
            <a:noAutofit/>
          </a:bodyPr>
          <a:lstStyle/>
          <a:p>
            <a:pPr marL="0" marR="0" lvl="0" indent="0" algn="ctr" rtl="0">
              <a:spcBef>
                <a:spcPts val="0"/>
              </a:spcBef>
              <a:buSzPct val="25000"/>
              <a:buNone/>
            </a:pPr>
            <a:r>
              <a:rPr lang="en" sz="1800" u="none" strike="noStrike" cap="none" dirty="0">
                <a:solidFill>
                  <a:srgbClr val="FFFB00"/>
                </a:solidFill>
                <a:latin typeface="Arial Regular" charset="0"/>
                <a:ea typeface="Arial Regular" charset="0"/>
                <a:cs typeface="Arial Regular" charset="0"/>
                <a:sym typeface="Cabin"/>
              </a:rPr>
              <a:t>http://</a:t>
            </a:r>
            <a:r>
              <a:rPr lang="en" sz="1800" u="none" strike="noStrike" cap="none" dirty="0" err="1">
                <a:solidFill>
                  <a:srgbClr val="FFFB00"/>
                </a:solidFill>
                <a:latin typeface="Arial Regular" charset="0"/>
                <a:ea typeface="Arial Regular" charset="0"/>
                <a:cs typeface="Arial Regular" charset="0"/>
                <a:sym typeface="Cabin"/>
              </a:rPr>
              <a:t>infolab.stanford.edu</a:t>
            </a:r>
            <a:r>
              <a:rPr lang="en" sz="1800" u="none" strike="noStrike" cap="none" dirty="0">
                <a:solidFill>
                  <a:srgbClr val="FFFB00"/>
                </a:solidFill>
                <a:latin typeface="Arial Regular" charset="0"/>
                <a:ea typeface="Arial Regular" charset="0"/>
                <a:cs typeface="Arial Regular" charset="0"/>
                <a:sym typeface="Cabin"/>
              </a:rPr>
              <a:t>/~backrub/</a:t>
            </a:r>
            <a:r>
              <a:rPr lang="en" sz="1800" u="none" strike="noStrike" cap="none" dirty="0" err="1">
                <a:solidFill>
                  <a:srgbClr val="FFFB00"/>
                </a:solidFill>
                <a:latin typeface="Arial Regular" charset="0"/>
                <a:ea typeface="Arial Regular" charset="0"/>
                <a:cs typeface="Arial Regular" charset="0"/>
                <a:sym typeface="Cabin"/>
              </a:rPr>
              <a:t>google.html</a:t>
            </a:r>
            <a:endParaRPr lang="en" sz="1800" u="none" strike="noStrike" cap="none" dirty="0">
              <a:solidFill>
                <a:srgbClr val="FFFB00"/>
              </a:solidFill>
              <a:latin typeface="Arial Regular" charset="0"/>
              <a:ea typeface="Arial Regular" charset="0"/>
              <a:cs typeface="Arial Regular" charset="0"/>
              <a:sym typeface="Cabi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Shape 204"/>
          <p:cNvSpPr/>
          <p:nvPr/>
        </p:nvSpPr>
        <p:spPr>
          <a:xfrm>
            <a:off x="1133475" y="1807368"/>
            <a:ext cx="6791325" cy="1521619"/>
          </a:xfrm>
          <a:prstGeom prst="rect">
            <a:avLst/>
          </a:prstGeom>
          <a:noFill/>
          <a:ln>
            <a:noFill/>
          </a:ln>
        </p:spPr>
        <p:txBody>
          <a:bodyPr lIns="28575" tIns="28575" rIns="28575" bIns="28575" anchor="ctr" anchorCtr="0">
            <a:noAutofit/>
          </a:bodyPr>
          <a:lstStyle/>
          <a:p>
            <a:pPr marL="0" marR="0" lvl="0" indent="0" algn="ctr" rtl="0">
              <a:lnSpc>
                <a:spcPct val="115000"/>
              </a:lnSpc>
              <a:spcBef>
                <a:spcPts val="0"/>
              </a:spcBef>
              <a:buSzPct val="25000"/>
              <a:buNone/>
            </a:pPr>
            <a:r>
              <a:rPr lang="en" sz="2000" dirty="0">
                <a:solidFill>
                  <a:srgbClr val="FFFFFF"/>
                </a:solidFill>
                <a:latin typeface="Arial Regular" charset="0"/>
                <a:ea typeface="Arial Regular" charset="0"/>
                <a:cs typeface="Arial Regular" charset="0"/>
                <a:sym typeface="Cabin"/>
              </a:rPr>
              <a:t>Un Rastreador Web (</a:t>
            </a:r>
            <a:r>
              <a:rPr lang="en" sz="2000" u="none" strike="noStrike" cap="none" dirty="0">
                <a:solidFill>
                  <a:srgbClr val="FFFFFF"/>
                </a:solidFill>
                <a:latin typeface="Arial Regular" charset="0"/>
                <a:ea typeface="Arial Regular" charset="0"/>
                <a:cs typeface="Arial Regular" charset="0"/>
                <a:sym typeface="Cabin"/>
              </a:rPr>
              <a:t>Web crawler) es un programa que navega el internet en un modo metódico automatizado. Los rastreadores web son principalmente utilizados para crear una copia de las páginas visitadas para procesarlas después por un motor de búsqueda que va a indexar las páginas descargadas para proveer búsquedas más rápidas.</a:t>
            </a:r>
          </a:p>
        </p:txBody>
      </p:sp>
      <p:sp>
        <p:nvSpPr>
          <p:cNvPr id="205" name="Shape 205"/>
          <p:cNvSpPr txBox="1">
            <a:spLocks noGrp="1"/>
          </p:cNvSpPr>
          <p:nvPr>
            <p:ph type="title"/>
          </p:nvPr>
        </p:nvSpPr>
        <p:spPr>
          <a:prstGeom prst="rect">
            <a:avLst/>
          </a:prstGeom>
          <a:noFill/>
          <a:ln>
            <a:noFill/>
          </a:ln>
        </p:spPr>
        <p:txBody>
          <a:bodyPr lIns="21425" tIns="21425" rIns="21425" bIns="21425" anchor="ctr" anchorCtr="0">
            <a:noAutofit/>
          </a:bodyPr>
          <a:lstStyle/>
          <a:p>
            <a:pPr marL="0" marR="0" lvl="0" indent="0" algn="ctr" rtl="0">
              <a:spcBef>
                <a:spcPts val="0"/>
              </a:spcBef>
              <a:buSzPct val="25000"/>
              <a:buNone/>
            </a:pPr>
            <a:r>
              <a:rPr lang="en" sz="4300" u="none" strike="noStrike" cap="none" dirty="0">
                <a:solidFill>
                  <a:srgbClr val="FFD966"/>
                </a:solidFill>
                <a:sym typeface="Cabin"/>
              </a:rPr>
              <a:t>Rastreador Web</a:t>
            </a:r>
          </a:p>
        </p:txBody>
      </p:sp>
      <p:sp>
        <p:nvSpPr>
          <p:cNvPr id="206" name="Shape 206"/>
          <p:cNvSpPr/>
          <p:nvPr/>
        </p:nvSpPr>
        <p:spPr>
          <a:xfrm>
            <a:off x="1610949" y="4241000"/>
            <a:ext cx="5666700" cy="350100"/>
          </a:xfrm>
          <a:prstGeom prst="rect">
            <a:avLst/>
          </a:prstGeom>
          <a:noFill/>
          <a:ln>
            <a:noFill/>
          </a:ln>
        </p:spPr>
        <p:txBody>
          <a:bodyPr lIns="28575" tIns="28575" rIns="28575" bIns="28575" anchor="ctr" anchorCtr="0">
            <a:noAutofit/>
          </a:bodyPr>
          <a:lstStyle/>
          <a:p>
            <a:pPr marL="0" marR="0" lvl="0" indent="0" algn="ctr" rtl="0">
              <a:spcBef>
                <a:spcPts val="0"/>
              </a:spcBef>
              <a:buSzPct val="25000"/>
              <a:buNone/>
            </a:pPr>
            <a:r>
              <a:rPr lang="en-US" sz="2000" u="none" strike="noStrike" cap="none" dirty="0">
                <a:solidFill>
                  <a:srgbClr val="FFFF00"/>
                </a:solidFill>
                <a:latin typeface="Arial Regular" charset="0"/>
                <a:ea typeface="Arial Regular" charset="0"/>
                <a:cs typeface="Arial Regular" charset="0"/>
                <a:sym typeface="Cabin"/>
              </a:rPr>
              <a:t>https://es.wikipedia.org/wiki/Ara%C3%B1a_web</a:t>
            </a:r>
            <a:endParaRPr lang="en" sz="2000" u="none" strike="noStrike" cap="none" dirty="0">
              <a:solidFill>
                <a:srgbClr val="FFFF00"/>
              </a:solidFill>
              <a:latin typeface="Arial Regular" charset="0"/>
              <a:ea typeface="Arial Regular" charset="0"/>
              <a:cs typeface="Arial Regular" charset="0"/>
              <a:sym typeface="Cabin"/>
            </a:endParaRPr>
          </a:p>
        </p:txBody>
      </p:sp>
    </p:spTree>
  </p:cSld>
  <p:clrMapOvr>
    <a:masterClrMapping/>
  </p:clrMapOvr>
</p:sld>
</file>

<file path=ppt/theme/theme1.xml><?xml version="1.0" encoding="utf-8"?>
<a:theme xmlns:a="http://schemas.openxmlformats.org/drawingml/2006/main" name="Title &amp; Subtitle">
  <a:themeElements>
    <a:clrScheme name="">
      <a:dk1>
        <a:srgbClr val="808080"/>
      </a:dk1>
      <a:lt1>
        <a:srgbClr val="FFFFFF"/>
      </a:lt1>
      <a:dk2>
        <a:srgbClr val="000000"/>
      </a:dk2>
      <a:lt2>
        <a:srgbClr val="000000"/>
      </a:lt2>
      <a:accent1>
        <a:srgbClr val="BBE0E3"/>
      </a:accent1>
      <a:accent2>
        <a:srgbClr val="333399"/>
      </a:accent2>
      <a:accent3>
        <a:srgbClr val="AAAAAA"/>
      </a:accent3>
      <a:accent4>
        <a:srgbClr val="DADADA"/>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071215_powerpoint_template_b">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169</TotalTime>
  <Words>1310</Words>
  <Application>Microsoft Office PowerPoint</Application>
  <PresentationFormat>On-screen Show (16:9)</PresentationFormat>
  <Paragraphs>151</Paragraphs>
  <Slides>19</Slides>
  <Notes>19</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19</vt:i4>
      </vt:variant>
    </vt:vector>
  </HeadingPairs>
  <TitlesOfParts>
    <vt:vector size="30" baseType="lpstr">
      <vt:lpstr>Arial</vt:lpstr>
      <vt:lpstr>Arial Regular</vt:lpstr>
      <vt:lpstr>Cabin</vt:lpstr>
      <vt:lpstr>Courier</vt:lpstr>
      <vt:lpstr>Gill Sans</vt:lpstr>
      <vt:lpstr>Gill Sans SemiBold</vt:lpstr>
      <vt:lpstr>Helvetica Neue</vt:lpstr>
      <vt:lpstr>Lucida Grande</vt:lpstr>
      <vt:lpstr>Merriweather Sans</vt:lpstr>
      <vt:lpstr>Title &amp; Subtitle</vt:lpstr>
      <vt:lpstr>071215_powerpoint_template_b</vt:lpstr>
      <vt:lpstr>Recuperación y Visualización de Datos</vt:lpstr>
      <vt:lpstr>Análisis de Datos Múltiples-Pasos</vt:lpstr>
      <vt:lpstr>Tecnologías de Minería de Datos</vt:lpstr>
      <vt:lpstr>"Minería de Datos Personal"</vt:lpstr>
      <vt:lpstr>GeoData</vt:lpstr>
      <vt:lpstr>PowerPoint Presentation</vt:lpstr>
      <vt:lpstr>Clasificación de Páginas</vt:lpstr>
      <vt:lpstr>Arquitectura de un Motor de Búsquedas</vt:lpstr>
      <vt:lpstr>Rastreador Web</vt:lpstr>
      <vt:lpstr>Rastreador Web</vt:lpstr>
      <vt:lpstr>Política de rastreo web</vt:lpstr>
      <vt:lpstr>robots.txt</vt:lpstr>
      <vt:lpstr>Arquitectura Google</vt:lpstr>
      <vt:lpstr>Indexado de Búsquedas</vt:lpstr>
      <vt:lpstr>PowerPoint Presentation</vt:lpstr>
      <vt:lpstr>Listas de Direcciones Email - Gmane</vt:lpstr>
      <vt:lpstr>Advertencia: Este set de datos es &gt; 1GB </vt:lpstr>
      <vt:lpstr>PowerPoint Presentation</vt:lpstr>
      <vt:lpstr>Agradecimientos / Contribuciones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Retrieving and Visualizing Data</dc:title>
  <cp:lastModifiedBy>Juan Carlos Pérez Castellanos</cp:lastModifiedBy>
  <cp:revision>27</cp:revision>
  <dcterms:modified xsi:type="dcterms:W3CDTF">2021-01-23T20:36:23Z</dcterms:modified>
</cp:coreProperties>
</file>