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7" r:id="rId2"/>
    <p:sldId id="300" r:id="rId3"/>
    <p:sldId id="279" r:id="rId4"/>
    <p:sldId id="269" r:id="rId5"/>
    <p:sldId id="271" r:id="rId6"/>
    <p:sldId id="277" r:id="rId7"/>
    <p:sldId id="280" r:id="rId8"/>
    <p:sldId id="270" r:id="rId9"/>
    <p:sldId id="273" r:id="rId10"/>
    <p:sldId id="274" r:id="rId11"/>
    <p:sldId id="275" r:id="rId12"/>
    <p:sldId id="276" r:id="rId13"/>
    <p:sldId id="281" r:id="rId14"/>
    <p:sldId id="265" r:id="rId15"/>
    <p:sldId id="266" r:id="rId16"/>
    <p:sldId id="267" r:id="rId17"/>
    <p:sldId id="268" r:id="rId18"/>
    <p:sldId id="301" r:id="rId19"/>
    <p:sldId id="257" r:id="rId20"/>
    <p:sldId id="259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264" r:id="rId29"/>
    <p:sldId id="282" r:id="rId30"/>
    <p:sldId id="283" r:id="rId31"/>
    <p:sldId id="284" r:id="rId32"/>
    <p:sldId id="285" r:id="rId33"/>
    <p:sldId id="286" r:id="rId34"/>
    <p:sldId id="302" r:id="rId35"/>
    <p:sldId id="303" r:id="rId36"/>
    <p:sldId id="334" r:id="rId37"/>
    <p:sldId id="2090651529" r:id="rId38"/>
    <p:sldId id="333" r:id="rId39"/>
    <p:sldId id="332" r:id="rId40"/>
    <p:sldId id="2090651527" r:id="rId41"/>
    <p:sldId id="4203" r:id="rId42"/>
    <p:sldId id="4204" r:id="rId43"/>
    <p:sldId id="4191" r:id="rId44"/>
    <p:sldId id="2090651530" r:id="rId45"/>
    <p:sldId id="2090651528" r:id="rId46"/>
    <p:sldId id="209065153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135A3-A4B1-4653-A868-807E0CBF171B}" v="9" dt="2025-06-04T12:43:51.908"/>
    <p1510:client id="{A48D72B2-F7EE-4534-99E1-7AE1110E5CEE}" v="115" dt="2025-06-03T16:57:11.997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, Yan" userId="c109d5b2-501a-4949-a494-6f38c8492611" providerId="ADAL" clId="{A48D72B2-F7EE-4534-99E1-7AE1110E5CEE}"/>
    <pc:docChg chg="undo custSel addSld delSld modSld sldOrd">
      <pc:chgData name="Guo, Yan" userId="c109d5b2-501a-4949-a494-6f38c8492611" providerId="ADAL" clId="{A48D72B2-F7EE-4534-99E1-7AE1110E5CEE}" dt="2025-06-03T16:59:02.354" v="1992" actId="14100"/>
      <pc:docMkLst>
        <pc:docMk/>
      </pc:docMkLst>
      <pc:sldChg chg="addSp delSp modSp mod">
        <pc:chgData name="Guo, Yan" userId="c109d5b2-501a-4949-a494-6f38c8492611" providerId="ADAL" clId="{A48D72B2-F7EE-4534-99E1-7AE1110E5CEE}" dt="2025-06-03T14:54:26.916" v="10" actId="1076"/>
        <pc:sldMkLst>
          <pc:docMk/>
          <pc:sldMk cId="496870967" sldId="265"/>
        </pc:sldMkLst>
        <pc:spChg chg="del mod">
          <ac:chgData name="Guo, Yan" userId="c109d5b2-501a-4949-a494-6f38c8492611" providerId="ADAL" clId="{A48D72B2-F7EE-4534-99E1-7AE1110E5CEE}" dt="2025-06-03T14:54:19.103" v="6" actId="478"/>
          <ac:spMkLst>
            <pc:docMk/>
            <pc:sldMk cId="496870967" sldId="265"/>
            <ac:spMk id="3" creationId="{896F0B57-3E64-8F09-CEDD-E9B2C2C585FC}"/>
          </ac:spMkLst>
        </pc:spChg>
        <pc:spChg chg="add del mod">
          <ac:chgData name="Guo, Yan" userId="c109d5b2-501a-4949-a494-6f38c8492611" providerId="ADAL" clId="{A48D72B2-F7EE-4534-99E1-7AE1110E5CEE}" dt="2025-06-03T14:54:21.285" v="7" actId="478"/>
          <ac:spMkLst>
            <pc:docMk/>
            <pc:sldMk cId="496870967" sldId="265"/>
            <ac:spMk id="5" creationId="{BBD51CB5-7335-E395-9863-D87FD090E5E7}"/>
          </ac:spMkLst>
        </pc:spChg>
        <pc:picChg chg="add mod">
          <ac:chgData name="Guo, Yan" userId="c109d5b2-501a-4949-a494-6f38c8492611" providerId="ADAL" clId="{A48D72B2-F7EE-4534-99E1-7AE1110E5CEE}" dt="2025-06-03T14:54:26.916" v="10" actId="1076"/>
          <ac:picMkLst>
            <pc:docMk/>
            <pc:sldMk cId="496870967" sldId="265"/>
            <ac:picMk id="7" creationId="{9575808C-63CF-43D9-C499-EB8D31470A5E}"/>
          </ac:picMkLst>
        </pc:picChg>
      </pc:sldChg>
      <pc:sldChg chg="addSp modSp new mod">
        <pc:chgData name="Guo, Yan" userId="c109d5b2-501a-4949-a494-6f38c8492611" providerId="ADAL" clId="{A48D72B2-F7EE-4534-99E1-7AE1110E5CEE}" dt="2025-06-03T14:58:30.578" v="241" actId="20577"/>
        <pc:sldMkLst>
          <pc:docMk/>
          <pc:sldMk cId="3830558652" sldId="266"/>
        </pc:sldMkLst>
        <pc:spChg chg="mod">
          <ac:chgData name="Guo, Yan" userId="c109d5b2-501a-4949-a494-6f38c8492611" providerId="ADAL" clId="{A48D72B2-F7EE-4534-99E1-7AE1110E5CEE}" dt="2025-06-03T14:55:48.220" v="36" actId="20577"/>
          <ac:spMkLst>
            <pc:docMk/>
            <pc:sldMk cId="3830558652" sldId="266"/>
            <ac:spMk id="2" creationId="{2FDBBD06-A594-8448-86D2-269AAB15905B}"/>
          </ac:spMkLst>
        </pc:spChg>
        <pc:spChg chg="mod">
          <ac:chgData name="Guo, Yan" userId="c109d5b2-501a-4949-a494-6f38c8492611" providerId="ADAL" clId="{A48D72B2-F7EE-4534-99E1-7AE1110E5CEE}" dt="2025-06-03T14:58:30.578" v="241" actId="20577"/>
          <ac:spMkLst>
            <pc:docMk/>
            <pc:sldMk cId="3830558652" sldId="266"/>
            <ac:spMk id="3" creationId="{7CDA111A-BCB4-E0D9-D351-677A7DF2103C}"/>
          </ac:spMkLst>
        </pc:spChg>
        <pc:picChg chg="add mod">
          <ac:chgData name="Guo, Yan" userId="c109d5b2-501a-4949-a494-6f38c8492611" providerId="ADAL" clId="{A48D72B2-F7EE-4534-99E1-7AE1110E5CEE}" dt="2025-06-03T14:56:02.599" v="41" actId="1076"/>
          <ac:picMkLst>
            <pc:docMk/>
            <pc:sldMk cId="3830558652" sldId="266"/>
            <ac:picMk id="1026" creationId="{6C8AF414-59C1-F0B2-35C5-E75263B3CC2D}"/>
          </ac:picMkLst>
        </pc:picChg>
      </pc:sldChg>
      <pc:sldChg chg="modSp new mod">
        <pc:chgData name="Guo, Yan" userId="c109d5b2-501a-4949-a494-6f38c8492611" providerId="ADAL" clId="{A48D72B2-F7EE-4534-99E1-7AE1110E5CEE}" dt="2025-06-03T15:01:44.238" v="353" actId="20577"/>
        <pc:sldMkLst>
          <pc:docMk/>
          <pc:sldMk cId="2474682020" sldId="267"/>
        </pc:sldMkLst>
        <pc:spChg chg="mod">
          <ac:chgData name="Guo, Yan" userId="c109d5b2-501a-4949-a494-6f38c8492611" providerId="ADAL" clId="{A48D72B2-F7EE-4534-99E1-7AE1110E5CEE}" dt="2025-06-03T15:01:44.238" v="353" actId="20577"/>
          <ac:spMkLst>
            <pc:docMk/>
            <pc:sldMk cId="2474682020" sldId="267"/>
            <ac:spMk id="2" creationId="{0C7D1E4B-424F-D15B-390B-0D6B66815A38}"/>
          </ac:spMkLst>
        </pc:spChg>
        <pc:spChg chg="mod">
          <ac:chgData name="Guo, Yan" userId="c109d5b2-501a-4949-a494-6f38c8492611" providerId="ADAL" clId="{A48D72B2-F7EE-4534-99E1-7AE1110E5CEE}" dt="2025-06-03T14:59:39.088" v="264"/>
          <ac:spMkLst>
            <pc:docMk/>
            <pc:sldMk cId="2474682020" sldId="267"/>
            <ac:spMk id="3" creationId="{2DEC253B-557F-2879-4AD1-30B0C624302F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5:09:02.039" v="500" actId="14100"/>
        <pc:sldMkLst>
          <pc:docMk/>
          <pc:sldMk cId="3673651426" sldId="268"/>
        </pc:sldMkLst>
        <pc:spChg chg="del mod">
          <ac:chgData name="Guo, Yan" userId="c109d5b2-501a-4949-a494-6f38c8492611" providerId="ADAL" clId="{A48D72B2-F7EE-4534-99E1-7AE1110E5CEE}" dt="2025-06-03T15:02:45.381" v="379" actId="478"/>
          <ac:spMkLst>
            <pc:docMk/>
            <pc:sldMk cId="3673651426" sldId="268"/>
            <ac:spMk id="2" creationId="{3A21195B-2EE6-25D4-C7E4-83E185479097}"/>
          </ac:spMkLst>
        </pc:spChg>
        <pc:spChg chg="del mod">
          <ac:chgData name="Guo, Yan" userId="c109d5b2-501a-4949-a494-6f38c8492611" providerId="ADAL" clId="{A48D72B2-F7EE-4534-99E1-7AE1110E5CEE}" dt="2025-06-03T15:02:42.208" v="378" actId="1032"/>
          <ac:spMkLst>
            <pc:docMk/>
            <pc:sldMk cId="3673651426" sldId="268"/>
            <ac:spMk id="3" creationId="{CA3E2295-3132-CD67-30C8-F75D2F7ED5AA}"/>
          </ac:spMkLst>
        </pc:spChg>
        <pc:spChg chg="add del mod">
          <ac:chgData name="Guo, Yan" userId="c109d5b2-501a-4949-a494-6f38c8492611" providerId="ADAL" clId="{A48D72B2-F7EE-4534-99E1-7AE1110E5CEE}" dt="2025-06-03T15:03:51.731" v="409" actId="1076"/>
          <ac:spMkLst>
            <pc:docMk/>
            <pc:sldMk cId="3673651426" sldId="268"/>
            <ac:spMk id="6" creationId="{500B9CF1-6A48-ED74-2D84-04F21567A322}"/>
          </ac:spMkLst>
        </pc:spChg>
        <pc:spChg chg="add del mod">
          <ac:chgData name="Guo, Yan" userId="c109d5b2-501a-4949-a494-6f38c8492611" providerId="ADAL" clId="{A48D72B2-F7EE-4534-99E1-7AE1110E5CEE}" dt="2025-06-03T15:02:53.467" v="381" actId="478"/>
          <ac:spMkLst>
            <pc:docMk/>
            <pc:sldMk cId="3673651426" sldId="268"/>
            <ac:spMk id="8" creationId="{907E1E26-CBA5-DF4C-6A2C-13B81264AF47}"/>
          </ac:spMkLst>
        </pc:spChg>
        <pc:spChg chg="add mod">
          <ac:chgData name="Guo, Yan" userId="c109d5b2-501a-4949-a494-6f38c8492611" providerId="ADAL" clId="{A48D72B2-F7EE-4534-99E1-7AE1110E5CEE}" dt="2025-06-03T15:05:52.866" v="440" actId="255"/>
          <ac:spMkLst>
            <pc:docMk/>
            <pc:sldMk cId="3673651426" sldId="268"/>
            <ac:spMk id="10" creationId="{6BB3D013-AF24-92DB-0D15-FA31CC47E64E}"/>
          </ac:spMkLst>
        </pc:spChg>
        <pc:spChg chg="add mod">
          <ac:chgData name="Guo, Yan" userId="c109d5b2-501a-4949-a494-6f38c8492611" providerId="ADAL" clId="{A48D72B2-F7EE-4534-99E1-7AE1110E5CEE}" dt="2025-06-03T15:07:34.570" v="472" actId="1076"/>
          <ac:spMkLst>
            <pc:docMk/>
            <pc:sldMk cId="3673651426" sldId="268"/>
            <ac:spMk id="11" creationId="{EE06BF3A-FE57-D915-80CF-890543CBB974}"/>
          </ac:spMkLst>
        </pc:spChg>
        <pc:spChg chg="add mod">
          <ac:chgData name="Guo, Yan" userId="c109d5b2-501a-4949-a494-6f38c8492611" providerId="ADAL" clId="{A48D72B2-F7EE-4534-99E1-7AE1110E5CEE}" dt="2025-06-03T15:07:34.570" v="472" actId="1076"/>
          <ac:spMkLst>
            <pc:docMk/>
            <pc:sldMk cId="3673651426" sldId="268"/>
            <ac:spMk id="12" creationId="{CA6E64E0-A699-43ED-9AE9-27CD69451E55}"/>
          </ac:spMkLst>
        </pc:spChg>
        <pc:spChg chg="add mod">
          <ac:chgData name="Guo, Yan" userId="c109d5b2-501a-4949-a494-6f38c8492611" providerId="ADAL" clId="{A48D72B2-F7EE-4534-99E1-7AE1110E5CEE}" dt="2025-06-03T15:07:34.570" v="472" actId="1076"/>
          <ac:spMkLst>
            <pc:docMk/>
            <pc:sldMk cId="3673651426" sldId="268"/>
            <ac:spMk id="13" creationId="{A9A76937-522B-62CF-8CCA-555C4AFDC3C9}"/>
          </ac:spMkLst>
        </pc:spChg>
        <pc:spChg chg="add mod">
          <ac:chgData name="Guo, Yan" userId="c109d5b2-501a-4949-a494-6f38c8492611" providerId="ADAL" clId="{A48D72B2-F7EE-4534-99E1-7AE1110E5CEE}" dt="2025-06-03T15:07:46.345" v="473" actId="1076"/>
          <ac:spMkLst>
            <pc:docMk/>
            <pc:sldMk cId="3673651426" sldId="268"/>
            <ac:spMk id="14" creationId="{FB474F07-796D-B5D2-B68F-1FC65B92F735}"/>
          </ac:spMkLst>
        </pc:spChg>
        <pc:spChg chg="add mod">
          <ac:chgData name="Guo, Yan" userId="c109d5b2-501a-4949-a494-6f38c8492611" providerId="ADAL" clId="{A48D72B2-F7EE-4534-99E1-7AE1110E5CEE}" dt="2025-06-03T15:07:46.345" v="473" actId="1076"/>
          <ac:spMkLst>
            <pc:docMk/>
            <pc:sldMk cId="3673651426" sldId="268"/>
            <ac:spMk id="15" creationId="{07B2EB01-75E8-3C97-A6BE-170B2AC7E2AC}"/>
          </ac:spMkLst>
        </pc:spChg>
        <pc:spChg chg="add mod">
          <ac:chgData name="Guo, Yan" userId="c109d5b2-501a-4949-a494-6f38c8492611" providerId="ADAL" clId="{A48D72B2-F7EE-4534-99E1-7AE1110E5CEE}" dt="2025-06-03T15:07:46.345" v="473" actId="1076"/>
          <ac:spMkLst>
            <pc:docMk/>
            <pc:sldMk cId="3673651426" sldId="268"/>
            <ac:spMk id="16" creationId="{65079C8C-55C6-27F7-149E-5C40C56D6B61}"/>
          </ac:spMkLst>
        </pc:spChg>
        <pc:spChg chg="add del mod">
          <ac:chgData name="Guo, Yan" userId="c109d5b2-501a-4949-a494-6f38c8492611" providerId="ADAL" clId="{A48D72B2-F7EE-4534-99E1-7AE1110E5CEE}" dt="2025-06-03T15:07:13.702" v="467" actId="478"/>
          <ac:spMkLst>
            <pc:docMk/>
            <pc:sldMk cId="3673651426" sldId="268"/>
            <ac:spMk id="17" creationId="{D203D8C9-E7FB-2FBA-D989-3B387F397C6F}"/>
          </ac:spMkLst>
        </pc:spChg>
        <pc:spChg chg="add mod">
          <ac:chgData name="Guo, Yan" userId="c109d5b2-501a-4949-a494-6f38c8492611" providerId="ADAL" clId="{A48D72B2-F7EE-4534-99E1-7AE1110E5CEE}" dt="2025-06-03T15:07:34.570" v="472" actId="1076"/>
          <ac:spMkLst>
            <pc:docMk/>
            <pc:sldMk cId="3673651426" sldId="268"/>
            <ac:spMk id="18" creationId="{3401D514-89AA-D088-BE8B-8DEDF4C7ED0E}"/>
          </ac:spMkLst>
        </pc:spChg>
        <pc:spChg chg="add mod">
          <ac:chgData name="Guo, Yan" userId="c109d5b2-501a-4949-a494-6f38c8492611" providerId="ADAL" clId="{A48D72B2-F7EE-4534-99E1-7AE1110E5CEE}" dt="2025-06-03T15:07:46.345" v="473" actId="1076"/>
          <ac:spMkLst>
            <pc:docMk/>
            <pc:sldMk cId="3673651426" sldId="268"/>
            <ac:spMk id="19" creationId="{40A3FA99-0F0F-638A-BAF7-79C2044CEBBB}"/>
          </ac:spMkLst>
        </pc:spChg>
        <pc:graphicFrameChg chg="add del modGraphic">
          <ac:chgData name="Guo, Yan" userId="c109d5b2-501a-4949-a494-6f38c8492611" providerId="ADAL" clId="{A48D72B2-F7EE-4534-99E1-7AE1110E5CEE}" dt="2025-06-03T15:02:50.542" v="380" actId="478"/>
          <ac:graphicFrameMkLst>
            <pc:docMk/>
            <pc:sldMk cId="3673651426" sldId="268"/>
            <ac:graphicFrameMk id="4" creationId="{E5B03668-30D1-FF39-5A96-D2AB40B7F8A7}"/>
          </ac:graphicFrameMkLst>
        </pc:graphicFrameChg>
        <pc:graphicFrameChg chg="add del mod modGraphic">
          <ac:chgData name="Guo, Yan" userId="c109d5b2-501a-4949-a494-6f38c8492611" providerId="ADAL" clId="{A48D72B2-F7EE-4534-99E1-7AE1110E5CEE}" dt="2025-06-03T15:05:33.863" v="437" actId="478"/>
          <ac:graphicFrameMkLst>
            <pc:docMk/>
            <pc:sldMk cId="3673651426" sldId="268"/>
            <ac:graphicFrameMk id="9" creationId="{6BAE6898-F433-9964-6306-E7162BEF7876}"/>
          </ac:graphicFrameMkLst>
        </pc:graphicFrameChg>
        <pc:cxnChg chg="add mod">
          <ac:chgData name="Guo, Yan" userId="c109d5b2-501a-4949-a494-6f38c8492611" providerId="ADAL" clId="{A48D72B2-F7EE-4534-99E1-7AE1110E5CEE}" dt="2025-06-03T15:08:04.419" v="476" actId="14100"/>
          <ac:cxnSpMkLst>
            <pc:docMk/>
            <pc:sldMk cId="3673651426" sldId="268"/>
            <ac:cxnSpMk id="21" creationId="{8859E581-33F2-14DB-8022-7ACFCE1CB796}"/>
          </ac:cxnSpMkLst>
        </pc:cxnChg>
        <pc:cxnChg chg="add mod">
          <ac:chgData name="Guo, Yan" userId="c109d5b2-501a-4949-a494-6f38c8492611" providerId="ADAL" clId="{A48D72B2-F7EE-4534-99E1-7AE1110E5CEE}" dt="2025-06-03T15:08:11.639" v="479" actId="14100"/>
          <ac:cxnSpMkLst>
            <pc:docMk/>
            <pc:sldMk cId="3673651426" sldId="268"/>
            <ac:cxnSpMk id="24" creationId="{066DB064-00AA-2DFC-C551-416518375748}"/>
          </ac:cxnSpMkLst>
        </pc:cxnChg>
        <pc:cxnChg chg="add mod">
          <ac:chgData name="Guo, Yan" userId="c109d5b2-501a-4949-a494-6f38c8492611" providerId="ADAL" clId="{A48D72B2-F7EE-4534-99E1-7AE1110E5CEE}" dt="2025-06-03T15:08:17.596" v="482" actId="14100"/>
          <ac:cxnSpMkLst>
            <pc:docMk/>
            <pc:sldMk cId="3673651426" sldId="268"/>
            <ac:cxnSpMk id="27" creationId="{9BAEF545-AE8C-69E8-2DC8-9B940BA796A5}"/>
          </ac:cxnSpMkLst>
        </pc:cxnChg>
        <pc:cxnChg chg="add mod">
          <ac:chgData name="Guo, Yan" userId="c109d5b2-501a-4949-a494-6f38c8492611" providerId="ADAL" clId="{A48D72B2-F7EE-4534-99E1-7AE1110E5CEE}" dt="2025-06-03T15:08:23.380" v="485" actId="14100"/>
          <ac:cxnSpMkLst>
            <pc:docMk/>
            <pc:sldMk cId="3673651426" sldId="268"/>
            <ac:cxnSpMk id="30" creationId="{0F042076-088D-7215-B8C9-E289F2913F77}"/>
          </ac:cxnSpMkLst>
        </pc:cxnChg>
        <pc:cxnChg chg="add mod">
          <ac:chgData name="Guo, Yan" userId="c109d5b2-501a-4949-a494-6f38c8492611" providerId="ADAL" clId="{A48D72B2-F7EE-4534-99E1-7AE1110E5CEE}" dt="2025-06-03T15:08:37.190" v="490" actId="14100"/>
          <ac:cxnSpMkLst>
            <pc:docMk/>
            <pc:sldMk cId="3673651426" sldId="268"/>
            <ac:cxnSpMk id="33" creationId="{98CED7EF-DA7B-2CA4-6267-074AFC8A9E8F}"/>
          </ac:cxnSpMkLst>
        </pc:cxnChg>
        <pc:cxnChg chg="add mod">
          <ac:chgData name="Guo, Yan" userId="c109d5b2-501a-4949-a494-6f38c8492611" providerId="ADAL" clId="{A48D72B2-F7EE-4534-99E1-7AE1110E5CEE}" dt="2025-06-03T15:08:45.036" v="494" actId="14100"/>
          <ac:cxnSpMkLst>
            <pc:docMk/>
            <pc:sldMk cId="3673651426" sldId="268"/>
            <ac:cxnSpMk id="38" creationId="{AC30D5EC-44DC-5C4C-3AEA-D012849FB555}"/>
          </ac:cxnSpMkLst>
        </pc:cxnChg>
        <pc:cxnChg chg="add mod">
          <ac:chgData name="Guo, Yan" userId="c109d5b2-501a-4949-a494-6f38c8492611" providerId="ADAL" clId="{A48D72B2-F7EE-4534-99E1-7AE1110E5CEE}" dt="2025-06-03T15:08:52.406" v="497" actId="14100"/>
          <ac:cxnSpMkLst>
            <pc:docMk/>
            <pc:sldMk cId="3673651426" sldId="268"/>
            <ac:cxnSpMk id="41" creationId="{AF12C31B-F68B-AF45-1511-3BDE69BF4003}"/>
          </ac:cxnSpMkLst>
        </pc:cxnChg>
        <pc:cxnChg chg="add mod">
          <ac:chgData name="Guo, Yan" userId="c109d5b2-501a-4949-a494-6f38c8492611" providerId="ADAL" clId="{A48D72B2-F7EE-4534-99E1-7AE1110E5CEE}" dt="2025-06-03T15:09:02.039" v="500" actId="14100"/>
          <ac:cxnSpMkLst>
            <pc:docMk/>
            <pc:sldMk cId="3673651426" sldId="268"/>
            <ac:cxnSpMk id="44" creationId="{C3F106C1-4032-31C2-B12C-255A7A1623B5}"/>
          </ac:cxnSpMkLst>
        </pc:cxnChg>
      </pc:sldChg>
      <pc:sldChg chg="modSp new mod">
        <pc:chgData name="Guo, Yan" userId="c109d5b2-501a-4949-a494-6f38c8492611" providerId="ADAL" clId="{A48D72B2-F7EE-4534-99E1-7AE1110E5CEE}" dt="2025-06-03T15:33:33.648" v="730" actId="20577"/>
        <pc:sldMkLst>
          <pc:docMk/>
          <pc:sldMk cId="3459896027" sldId="269"/>
        </pc:sldMkLst>
        <pc:spChg chg="mod">
          <ac:chgData name="Guo, Yan" userId="c109d5b2-501a-4949-a494-6f38c8492611" providerId="ADAL" clId="{A48D72B2-F7EE-4534-99E1-7AE1110E5CEE}" dt="2025-06-03T15:32:06.335" v="527" actId="20577"/>
          <ac:spMkLst>
            <pc:docMk/>
            <pc:sldMk cId="3459896027" sldId="269"/>
            <ac:spMk id="2" creationId="{620CD546-5890-9246-2FD3-E0BF9F0A9EC9}"/>
          </ac:spMkLst>
        </pc:spChg>
        <pc:spChg chg="mod">
          <ac:chgData name="Guo, Yan" userId="c109d5b2-501a-4949-a494-6f38c8492611" providerId="ADAL" clId="{A48D72B2-F7EE-4534-99E1-7AE1110E5CEE}" dt="2025-06-03T15:33:33.648" v="730" actId="20577"/>
          <ac:spMkLst>
            <pc:docMk/>
            <pc:sldMk cId="3459896027" sldId="269"/>
            <ac:spMk id="3" creationId="{A8AB4571-65A9-D23D-BD89-E8015B705612}"/>
          </ac:spMkLst>
        </pc:spChg>
      </pc:sldChg>
      <pc:sldChg chg="addSp modSp new mod">
        <pc:chgData name="Guo, Yan" userId="c109d5b2-501a-4949-a494-6f38c8492611" providerId="ADAL" clId="{A48D72B2-F7EE-4534-99E1-7AE1110E5CEE}" dt="2025-06-03T16:01:23.314" v="875" actId="20577"/>
        <pc:sldMkLst>
          <pc:docMk/>
          <pc:sldMk cId="490851237" sldId="270"/>
        </pc:sldMkLst>
        <pc:spChg chg="mod">
          <ac:chgData name="Guo, Yan" userId="c109d5b2-501a-4949-a494-6f38c8492611" providerId="ADAL" clId="{A48D72B2-F7EE-4534-99E1-7AE1110E5CEE}" dt="2025-06-03T15:53:03.008" v="770" actId="20577"/>
          <ac:spMkLst>
            <pc:docMk/>
            <pc:sldMk cId="490851237" sldId="270"/>
            <ac:spMk id="2" creationId="{918B2907-2C51-0271-632B-FECAFDAA8772}"/>
          </ac:spMkLst>
        </pc:spChg>
        <pc:spChg chg="mod">
          <ac:chgData name="Guo, Yan" userId="c109d5b2-501a-4949-a494-6f38c8492611" providerId="ADAL" clId="{A48D72B2-F7EE-4534-99E1-7AE1110E5CEE}" dt="2025-06-03T15:57:08.141" v="792" actId="14100"/>
          <ac:spMkLst>
            <pc:docMk/>
            <pc:sldMk cId="490851237" sldId="270"/>
            <ac:spMk id="3" creationId="{19AE9A27-719F-698F-79EF-737D80A5CE07}"/>
          </ac:spMkLst>
        </pc:spChg>
        <pc:spChg chg="add">
          <ac:chgData name="Guo, Yan" userId="c109d5b2-501a-4949-a494-6f38c8492611" providerId="ADAL" clId="{A48D72B2-F7EE-4534-99E1-7AE1110E5CEE}" dt="2025-06-03T15:57:08.698" v="793"/>
          <ac:spMkLst>
            <pc:docMk/>
            <pc:sldMk cId="490851237" sldId="270"/>
            <ac:spMk id="4" creationId="{9B54A705-23B6-8913-5DC2-903D71BEA53C}"/>
          </ac:spMkLst>
        </pc:spChg>
        <pc:spChg chg="add mod">
          <ac:chgData name="Guo, Yan" userId="c109d5b2-501a-4949-a494-6f38c8492611" providerId="ADAL" clId="{A48D72B2-F7EE-4534-99E1-7AE1110E5CEE}" dt="2025-06-03T15:57:28.298" v="796" actId="20577"/>
          <ac:spMkLst>
            <pc:docMk/>
            <pc:sldMk cId="490851237" sldId="270"/>
            <ac:spMk id="5" creationId="{2A003005-B6C3-EA0A-FE57-360BCD080BAF}"/>
          </ac:spMkLst>
        </pc:spChg>
        <pc:spChg chg="add mod">
          <ac:chgData name="Guo, Yan" userId="c109d5b2-501a-4949-a494-6f38c8492611" providerId="ADAL" clId="{A48D72B2-F7EE-4534-99E1-7AE1110E5CEE}" dt="2025-06-03T15:57:30.102" v="798"/>
          <ac:spMkLst>
            <pc:docMk/>
            <pc:sldMk cId="490851237" sldId="270"/>
            <ac:spMk id="6" creationId="{7D128D9C-AD8E-EA01-E2EA-AD45E64C56E4}"/>
          </ac:spMkLst>
        </pc:spChg>
        <pc:spChg chg="add">
          <ac:chgData name="Guo, Yan" userId="c109d5b2-501a-4949-a494-6f38c8492611" providerId="ADAL" clId="{A48D72B2-F7EE-4534-99E1-7AE1110E5CEE}" dt="2025-06-03T15:57:33.774" v="799"/>
          <ac:spMkLst>
            <pc:docMk/>
            <pc:sldMk cId="490851237" sldId="270"/>
            <ac:spMk id="7" creationId="{BFD80EFE-FF60-BF44-137C-C9A1A457F066}"/>
          </ac:spMkLst>
        </pc:spChg>
        <pc:spChg chg="add mod">
          <ac:chgData name="Guo, Yan" userId="c109d5b2-501a-4949-a494-6f38c8492611" providerId="ADAL" clId="{A48D72B2-F7EE-4534-99E1-7AE1110E5CEE}" dt="2025-06-03T15:57:54.451" v="801" actId="1076"/>
          <ac:spMkLst>
            <pc:docMk/>
            <pc:sldMk cId="490851237" sldId="270"/>
            <ac:spMk id="9" creationId="{E79C3742-99F4-7A79-BBD8-F92079B3C7E8}"/>
          </ac:spMkLst>
        </pc:spChg>
        <pc:spChg chg="add mod">
          <ac:chgData name="Guo, Yan" userId="c109d5b2-501a-4949-a494-6f38c8492611" providerId="ADAL" clId="{A48D72B2-F7EE-4534-99E1-7AE1110E5CEE}" dt="2025-06-03T16:01:23.314" v="875" actId="20577"/>
          <ac:spMkLst>
            <pc:docMk/>
            <pc:sldMk cId="490851237" sldId="270"/>
            <ac:spMk id="11" creationId="{87F28ADC-5F0D-1816-2C5B-1061301DEE81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6:17:35.607" v="1159" actId="20577"/>
        <pc:sldMkLst>
          <pc:docMk/>
          <pc:sldMk cId="3295303148" sldId="271"/>
        </pc:sldMkLst>
        <pc:spChg chg="mod">
          <ac:chgData name="Guo, Yan" userId="c109d5b2-501a-4949-a494-6f38c8492611" providerId="ADAL" clId="{A48D72B2-F7EE-4534-99E1-7AE1110E5CEE}" dt="2025-06-03T15:53:38.481" v="785" actId="20577"/>
          <ac:spMkLst>
            <pc:docMk/>
            <pc:sldMk cId="3295303148" sldId="271"/>
            <ac:spMk id="2" creationId="{A3BFA167-7985-B114-5891-66D9ED66AD6C}"/>
          </ac:spMkLst>
        </pc:spChg>
        <pc:spChg chg="add del mod">
          <ac:chgData name="Guo, Yan" userId="c109d5b2-501a-4949-a494-6f38c8492611" providerId="ADAL" clId="{A48D72B2-F7EE-4534-99E1-7AE1110E5CEE}" dt="2025-06-03T16:17:35.607" v="1159" actId="20577"/>
          <ac:spMkLst>
            <pc:docMk/>
            <pc:sldMk cId="3295303148" sldId="271"/>
            <ac:spMk id="3" creationId="{422B65A1-F71B-ECB5-1F6D-793008AB75D0}"/>
          </ac:spMkLst>
        </pc:spChg>
        <pc:spChg chg="add mod">
          <ac:chgData name="Guo, Yan" userId="c109d5b2-501a-4949-a494-6f38c8492611" providerId="ADAL" clId="{A48D72B2-F7EE-4534-99E1-7AE1110E5CEE}" dt="2025-06-03T16:16:36.745" v="1127"/>
          <ac:spMkLst>
            <pc:docMk/>
            <pc:sldMk cId="3295303148" sldId="271"/>
            <ac:spMk id="4" creationId="{8079093C-647C-F91A-AE58-EAF077013E3A}"/>
          </ac:spMkLst>
        </pc:spChg>
      </pc:sldChg>
      <pc:sldChg chg="modSp new del mod">
        <pc:chgData name="Guo, Yan" userId="c109d5b2-501a-4949-a494-6f38c8492611" providerId="ADAL" clId="{A48D72B2-F7EE-4534-99E1-7AE1110E5CEE}" dt="2025-06-03T16:15:27.046" v="1125" actId="47"/>
        <pc:sldMkLst>
          <pc:docMk/>
          <pc:sldMk cId="3929467534" sldId="272"/>
        </pc:sldMkLst>
        <pc:spChg chg="mod">
          <ac:chgData name="Guo, Yan" userId="c109d5b2-501a-4949-a494-6f38c8492611" providerId="ADAL" clId="{A48D72B2-F7EE-4534-99E1-7AE1110E5CEE}" dt="2025-06-03T15:59:24.329" v="811" actId="20577"/>
          <ac:spMkLst>
            <pc:docMk/>
            <pc:sldMk cId="3929467534" sldId="272"/>
            <ac:spMk id="2" creationId="{468A1FDA-60A4-6FFA-EAA1-E8C678519695}"/>
          </ac:spMkLst>
        </pc:spChg>
      </pc:sldChg>
      <pc:sldChg chg="addSp delSp modSp new mod ord">
        <pc:chgData name="Guo, Yan" userId="c109d5b2-501a-4949-a494-6f38c8492611" providerId="ADAL" clId="{A48D72B2-F7EE-4534-99E1-7AE1110E5CEE}" dt="2025-06-03T16:04:46.155" v="931" actId="20577"/>
        <pc:sldMkLst>
          <pc:docMk/>
          <pc:sldMk cId="1189140571" sldId="273"/>
        </pc:sldMkLst>
        <pc:spChg chg="mod">
          <ac:chgData name="Guo, Yan" userId="c109d5b2-501a-4949-a494-6f38c8492611" providerId="ADAL" clId="{A48D72B2-F7EE-4534-99E1-7AE1110E5CEE}" dt="2025-06-03T16:04:15.634" v="912" actId="20577"/>
          <ac:spMkLst>
            <pc:docMk/>
            <pc:sldMk cId="1189140571" sldId="273"/>
            <ac:spMk id="2" creationId="{A04FCA35-38CF-359A-F873-AEB6FE943FED}"/>
          </ac:spMkLst>
        </pc:spChg>
        <pc:spChg chg="mod">
          <ac:chgData name="Guo, Yan" userId="c109d5b2-501a-4949-a494-6f38c8492611" providerId="ADAL" clId="{A48D72B2-F7EE-4534-99E1-7AE1110E5CEE}" dt="2025-06-03T16:04:46.155" v="931" actId="20577"/>
          <ac:spMkLst>
            <pc:docMk/>
            <pc:sldMk cId="1189140571" sldId="273"/>
            <ac:spMk id="3" creationId="{296DF4BC-D0D4-A6BF-5114-C8B888684A7E}"/>
          </ac:spMkLst>
        </pc:spChg>
        <pc:picChg chg="add del mod">
          <ac:chgData name="Guo, Yan" userId="c109d5b2-501a-4949-a494-6f38c8492611" providerId="ADAL" clId="{A48D72B2-F7EE-4534-99E1-7AE1110E5CEE}" dt="2025-06-03T16:04:01.949" v="907" actId="478"/>
          <ac:picMkLst>
            <pc:docMk/>
            <pc:sldMk cId="1189140571" sldId="273"/>
            <ac:picMk id="3074" creationId="{B50F35E0-7C97-B645-9E3A-906DEBB9C75E}"/>
          </ac:picMkLst>
        </pc:picChg>
        <pc:picChg chg="add mod">
          <ac:chgData name="Guo, Yan" userId="c109d5b2-501a-4949-a494-6f38c8492611" providerId="ADAL" clId="{A48D72B2-F7EE-4534-99E1-7AE1110E5CEE}" dt="2025-06-03T16:04:18.737" v="913" actId="14100"/>
          <ac:picMkLst>
            <pc:docMk/>
            <pc:sldMk cId="1189140571" sldId="273"/>
            <ac:picMk id="3076" creationId="{30D01849-845F-E12C-21BF-B0E5D8060E9F}"/>
          </ac:picMkLst>
        </pc:picChg>
      </pc:sldChg>
      <pc:sldChg chg="addSp modSp new mod">
        <pc:chgData name="Guo, Yan" userId="c109d5b2-501a-4949-a494-6f38c8492611" providerId="ADAL" clId="{A48D72B2-F7EE-4534-99E1-7AE1110E5CEE}" dt="2025-06-03T16:09:42.033" v="1002" actId="947"/>
        <pc:sldMkLst>
          <pc:docMk/>
          <pc:sldMk cId="3659085551" sldId="274"/>
        </pc:sldMkLst>
        <pc:spChg chg="mod">
          <ac:chgData name="Guo, Yan" userId="c109d5b2-501a-4949-a494-6f38c8492611" providerId="ADAL" clId="{A48D72B2-F7EE-4534-99E1-7AE1110E5CEE}" dt="2025-06-03T16:05:56.290" v="983" actId="20577"/>
          <ac:spMkLst>
            <pc:docMk/>
            <pc:sldMk cId="3659085551" sldId="274"/>
            <ac:spMk id="2" creationId="{029CCFA4-19C1-A497-3C97-03828777C040}"/>
          </ac:spMkLst>
        </pc:spChg>
        <pc:spChg chg="mod">
          <ac:chgData name="Guo, Yan" userId="c109d5b2-501a-4949-a494-6f38c8492611" providerId="ADAL" clId="{A48D72B2-F7EE-4534-99E1-7AE1110E5CEE}" dt="2025-06-03T16:09:42.033" v="1002" actId="947"/>
          <ac:spMkLst>
            <pc:docMk/>
            <pc:sldMk cId="3659085551" sldId="274"/>
            <ac:spMk id="3" creationId="{B778DDD5-B2A5-93A6-A724-D283CA47F29F}"/>
          </ac:spMkLst>
        </pc:spChg>
        <pc:spChg chg="add">
          <ac:chgData name="Guo, Yan" userId="c109d5b2-501a-4949-a494-6f38c8492611" providerId="ADAL" clId="{A48D72B2-F7EE-4534-99E1-7AE1110E5CEE}" dt="2025-06-03T16:07:49.945" v="987"/>
          <ac:spMkLst>
            <pc:docMk/>
            <pc:sldMk cId="3659085551" sldId="274"/>
            <ac:spMk id="4" creationId="{64A872D5-BBEF-3162-9A6E-68F5A410DE65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6:10:55.990" v="1027" actId="12385"/>
        <pc:sldMkLst>
          <pc:docMk/>
          <pc:sldMk cId="336693739" sldId="275"/>
        </pc:sldMkLst>
        <pc:spChg chg="mod">
          <ac:chgData name="Guo, Yan" userId="c109d5b2-501a-4949-a494-6f38c8492611" providerId="ADAL" clId="{A48D72B2-F7EE-4534-99E1-7AE1110E5CEE}" dt="2025-06-03T16:10:31.890" v="1026" actId="20577"/>
          <ac:spMkLst>
            <pc:docMk/>
            <pc:sldMk cId="336693739" sldId="275"/>
            <ac:spMk id="2" creationId="{48ABF8E3-A4D3-C42C-40AF-C270F4E2E0E8}"/>
          </ac:spMkLst>
        </pc:spChg>
        <pc:spChg chg="del">
          <ac:chgData name="Guo, Yan" userId="c109d5b2-501a-4949-a494-6f38c8492611" providerId="ADAL" clId="{A48D72B2-F7EE-4534-99E1-7AE1110E5CEE}" dt="2025-06-03T16:10:25.689" v="1004" actId="478"/>
          <ac:spMkLst>
            <pc:docMk/>
            <pc:sldMk cId="336693739" sldId="275"/>
            <ac:spMk id="3" creationId="{4827F9A2-1968-6DAC-D4AA-BCBCFAF75BB6}"/>
          </ac:spMkLst>
        </pc:spChg>
        <pc:graphicFrameChg chg="add mod modGraphic">
          <ac:chgData name="Guo, Yan" userId="c109d5b2-501a-4949-a494-6f38c8492611" providerId="ADAL" clId="{A48D72B2-F7EE-4534-99E1-7AE1110E5CEE}" dt="2025-06-03T16:10:55.990" v="1027" actId="12385"/>
          <ac:graphicFrameMkLst>
            <pc:docMk/>
            <pc:sldMk cId="336693739" sldId="275"/>
            <ac:graphicFrameMk id="4" creationId="{3B915155-3AB7-55E1-E168-3738B3C780A0}"/>
          </ac:graphicFrameMkLst>
        </pc:graphicFrameChg>
      </pc:sldChg>
      <pc:sldChg chg="modSp new mod">
        <pc:chgData name="Guo, Yan" userId="c109d5b2-501a-4949-a494-6f38c8492611" providerId="ADAL" clId="{A48D72B2-F7EE-4534-99E1-7AE1110E5CEE}" dt="2025-06-03T16:14:55.884" v="1124" actId="20577"/>
        <pc:sldMkLst>
          <pc:docMk/>
          <pc:sldMk cId="577564385" sldId="276"/>
        </pc:sldMkLst>
        <pc:spChg chg="mod">
          <ac:chgData name="Guo, Yan" userId="c109d5b2-501a-4949-a494-6f38c8492611" providerId="ADAL" clId="{A48D72B2-F7EE-4534-99E1-7AE1110E5CEE}" dt="2025-06-03T16:12:27.878" v="1058" actId="20577"/>
          <ac:spMkLst>
            <pc:docMk/>
            <pc:sldMk cId="577564385" sldId="276"/>
            <ac:spMk id="2" creationId="{AC521684-E148-13C8-41F1-9C34B92F693D}"/>
          </ac:spMkLst>
        </pc:spChg>
        <pc:spChg chg="mod">
          <ac:chgData name="Guo, Yan" userId="c109d5b2-501a-4949-a494-6f38c8492611" providerId="ADAL" clId="{A48D72B2-F7EE-4534-99E1-7AE1110E5CEE}" dt="2025-06-03T16:14:55.884" v="1124" actId="20577"/>
          <ac:spMkLst>
            <pc:docMk/>
            <pc:sldMk cId="577564385" sldId="276"/>
            <ac:spMk id="3" creationId="{C88540DD-5B76-B8BC-669F-EF00480BFCCD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6:21:25.138" v="1241" actId="1076"/>
        <pc:sldMkLst>
          <pc:docMk/>
          <pc:sldMk cId="750614958" sldId="277"/>
        </pc:sldMkLst>
        <pc:spChg chg="mod">
          <ac:chgData name="Guo, Yan" userId="c109d5b2-501a-4949-a494-6f38c8492611" providerId="ADAL" clId="{A48D72B2-F7EE-4534-99E1-7AE1110E5CEE}" dt="2025-06-03T16:18:49.984" v="1232"/>
          <ac:spMkLst>
            <pc:docMk/>
            <pc:sldMk cId="750614958" sldId="277"/>
            <ac:spMk id="2" creationId="{DADBA791-586E-C8CB-DBE1-D490B1F8404E}"/>
          </ac:spMkLst>
        </pc:spChg>
        <pc:spChg chg="del mod">
          <ac:chgData name="Guo, Yan" userId="c109d5b2-501a-4949-a494-6f38c8492611" providerId="ADAL" clId="{A48D72B2-F7EE-4534-99E1-7AE1110E5CEE}" dt="2025-06-03T16:21:18.151" v="1237" actId="478"/>
          <ac:spMkLst>
            <pc:docMk/>
            <pc:sldMk cId="750614958" sldId="277"/>
            <ac:spMk id="3" creationId="{4B9FFEEB-5E45-5D7A-A7FA-8259041FF3A0}"/>
          </ac:spMkLst>
        </pc:spChg>
        <pc:picChg chg="add mod">
          <ac:chgData name="Guo, Yan" userId="c109d5b2-501a-4949-a494-6f38c8492611" providerId="ADAL" clId="{A48D72B2-F7EE-4534-99E1-7AE1110E5CEE}" dt="2025-06-03T16:21:25.138" v="1241" actId="1076"/>
          <ac:picMkLst>
            <pc:docMk/>
            <pc:sldMk cId="750614958" sldId="277"/>
            <ac:picMk id="7170" creationId="{B6A07864-7C3E-5AE4-16FA-ADF9D95E06B9}"/>
          </ac:picMkLst>
        </pc:picChg>
      </pc:sldChg>
      <pc:sldChg chg="new del">
        <pc:chgData name="Guo, Yan" userId="c109d5b2-501a-4949-a494-6f38c8492611" providerId="ADAL" clId="{A48D72B2-F7EE-4534-99E1-7AE1110E5CEE}" dt="2025-06-03T16:20:41.307" v="1236" actId="47"/>
        <pc:sldMkLst>
          <pc:docMk/>
          <pc:sldMk cId="2202292570" sldId="278"/>
        </pc:sldMkLst>
      </pc:sldChg>
      <pc:sldChg chg="add">
        <pc:chgData name="Guo, Yan" userId="c109d5b2-501a-4949-a494-6f38c8492611" providerId="ADAL" clId="{A48D72B2-F7EE-4534-99E1-7AE1110E5CEE}" dt="2025-06-03T16:20:38.970" v="1235"/>
        <pc:sldMkLst>
          <pc:docMk/>
          <pc:sldMk cId="4192971834" sldId="279"/>
        </pc:sldMkLst>
      </pc:sldChg>
      <pc:sldChg chg="addSp modSp new mod">
        <pc:chgData name="Guo, Yan" userId="c109d5b2-501a-4949-a494-6f38c8492611" providerId="ADAL" clId="{A48D72B2-F7EE-4534-99E1-7AE1110E5CEE}" dt="2025-06-03T16:25:03.192" v="1529" actId="20577"/>
        <pc:sldMkLst>
          <pc:docMk/>
          <pc:sldMk cId="1944835807" sldId="280"/>
        </pc:sldMkLst>
        <pc:spChg chg="mod">
          <ac:chgData name="Guo, Yan" userId="c109d5b2-501a-4949-a494-6f38c8492611" providerId="ADAL" clId="{A48D72B2-F7EE-4534-99E1-7AE1110E5CEE}" dt="2025-06-03T16:22:09.681" v="1303" actId="20577"/>
          <ac:spMkLst>
            <pc:docMk/>
            <pc:sldMk cId="1944835807" sldId="280"/>
            <ac:spMk id="2" creationId="{2703D444-7FB1-D791-9053-565334F27971}"/>
          </ac:spMkLst>
        </pc:spChg>
        <pc:spChg chg="mod">
          <ac:chgData name="Guo, Yan" userId="c109d5b2-501a-4949-a494-6f38c8492611" providerId="ADAL" clId="{A48D72B2-F7EE-4534-99E1-7AE1110E5CEE}" dt="2025-06-03T16:23:23.095" v="1364" actId="5793"/>
          <ac:spMkLst>
            <pc:docMk/>
            <pc:sldMk cId="1944835807" sldId="280"/>
            <ac:spMk id="3" creationId="{C4FEB1BC-30AC-DD28-13BA-2F40D66799CB}"/>
          </ac:spMkLst>
        </pc:spChg>
        <pc:spChg chg="add mod">
          <ac:chgData name="Guo, Yan" userId="c109d5b2-501a-4949-a494-6f38c8492611" providerId="ADAL" clId="{A48D72B2-F7EE-4534-99E1-7AE1110E5CEE}" dt="2025-06-03T16:25:03.192" v="1529" actId="20577"/>
          <ac:spMkLst>
            <pc:docMk/>
            <pc:sldMk cId="1944835807" sldId="280"/>
            <ac:spMk id="4" creationId="{962077BF-1324-EF7A-1D03-54DA210F8EDB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6:33:18.392" v="1649" actId="14100"/>
        <pc:sldMkLst>
          <pc:docMk/>
          <pc:sldMk cId="1269367703" sldId="281"/>
        </pc:sldMkLst>
        <pc:spChg chg="mod">
          <ac:chgData name="Guo, Yan" userId="c109d5b2-501a-4949-a494-6f38c8492611" providerId="ADAL" clId="{A48D72B2-F7EE-4534-99E1-7AE1110E5CEE}" dt="2025-06-03T16:27:00.585" v="1639" actId="20577"/>
          <ac:spMkLst>
            <pc:docMk/>
            <pc:sldMk cId="1269367703" sldId="281"/>
            <ac:spMk id="2" creationId="{1D08FD83-D5F7-893F-7065-4A5E5FAA3945}"/>
          </ac:spMkLst>
        </pc:spChg>
        <pc:spChg chg="del">
          <ac:chgData name="Guo, Yan" userId="c109d5b2-501a-4949-a494-6f38c8492611" providerId="ADAL" clId="{A48D72B2-F7EE-4534-99E1-7AE1110E5CEE}" dt="2025-06-03T16:32:56.822" v="1640" actId="478"/>
          <ac:spMkLst>
            <pc:docMk/>
            <pc:sldMk cId="1269367703" sldId="281"/>
            <ac:spMk id="3" creationId="{AACA538C-C439-72F0-E225-156DDC78C65D}"/>
          </ac:spMkLst>
        </pc:spChg>
        <pc:picChg chg="add mod">
          <ac:chgData name="Guo, Yan" userId="c109d5b2-501a-4949-a494-6f38c8492611" providerId="ADAL" clId="{A48D72B2-F7EE-4534-99E1-7AE1110E5CEE}" dt="2025-06-03T16:33:08.314" v="1645" actId="14100"/>
          <ac:picMkLst>
            <pc:docMk/>
            <pc:sldMk cId="1269367703" sldId="281"/>
            <ac:picMk id="8194" creationId="{605C798E-A7D3-8E80-4C68-CA16263C9E50}"/>
          </ac:picMkLst>
        </pc:picChg>
        <pc:picChg chg="add mod">
          <ac:chgData name="Guo, Yan" userId="c109d5b2-501a-4949-a494-6f38c8492611" providerId="ADAL" clId="{A48D72B2-F7EE-4534-99E1-7AE1110E5CEE}" dt="2025-06-03T16:33:18.392" v="1649" actId="14100"/>
          <ac:picMkLst>
            <pc:docMk/>
            <pc:sldMk cId="1269367703" sldId="281"/>
            <ac:picMk id="8196" creationId="{96480423-6518-C975-D7BE-77215C832129}"/>
          </ac:picMkLst>
        </pc:picChg>
      </pc:sldChg>
      <pc:sldChg chg="modSp new mod">
        <pc:chgData name="Guo, Yan" userId="c109d5b2-501a-4949-a494-6f38c8492611" providerId="ADAL" clId="{A48D72B2-F7EE-4534-99E1-7AE1110E5CEE}" dt="2025-06-03T16:38:00.684" v="1675" actId="20577"/>
        <pc:sldMkLst>
          <pc:docMk/>
          <pc:sldMk cId="3222429954" sldId="282"/>
        </pc:sldMkLst>
        <pc:spChg chg="mod">
          <ac:chgData name="Guo, Yan" userId="c109d5b2-501a-4949-a494-6f38c8492611" providerId="ADAL" clId="{A48D72B2-F7EE-4534-99E1-7AE1110E5CEE}" dt="2025-06-03T16:38:00.684" v="1675" actId="20577"/>
          <ac:spMkLst>
            <pc:docMk/>
            <pc:sldMk cId="3222429954" sldId="282"/>
            <ac:spMk id="2" creationId="{45DF3463-7F2B-6917-01FE-B460FD87773F}"/>
          </ac:spMkLst>
        </pc:spChg>
      </pc:sldChg>
      <pc:sldChg chg="addSp delSp modSp new mod">
        <pc:chgData name="Guo, Yan" userId="c109d5b2-501a-4949-a494-6f38c8492611" providerId="ADAL" clId="{A48D72B2-F7EE-4534-99E1-7AE1110E5CEE}" dt="2025-06-03T16:39:17.205" v="1684" actId="255"/>
        <pc:sldMkLst>
          <pc:docMk/>
          <pc:sldMk cId="2022410653" sldId="283"/>
        </pc:sldMkLst>
        <pc:spChg chg="mod">
          <ac:chgData name="Guo, Yan" userId="c109d5b2-501a-4949-a494-6f38c8492611" providerId="ADAL" clId="{A48D72B2-F7EE-4534-99E1-7AE1110E5CEE}" dt="2025-06-03T16:39:03.575" v="1682" actId="1076"/>
          <ac:spMkLst>
            <pc:docMk/>
            <pc:sldMk cId="2022410653" sldId="283"/>
            <ac:spMk id="2" creationId="{8C1605A3-F7F2-C207-D4C7-8B9F26DF690C}"/>
          </ac:spMkLst>
        </pc:spChg>
        <pc:spChg chg="del">
          <ac:chgData name="Guo, Yan" userId="c109d5b2-501a-4949-a494-6f38c8492611" providerId="ADAL" clId="{A48D72B2-F7EE-4534-99E1-7AE1110E5CEE}" dt="2025-06-03T16:38:58.578" v="1677" actId="478"/>
          <ac:spMkLst>
            <pc:docMk/>
            <pc:sldMk cId="2022410653" sldId="283"/>
            <ac:spMk id="3" creationId="{82670233-818B-B944-B814-422E86665628}"/>
          </ac:spMkLst>
        </pc:spChg>
        <pc:graphicFrameChg chg="add mod modGraphic">
          <ac:chgData name="Guo, Yan" userId="c109d5b2-501a-4949-a494-6f38c8492611" providerId="ADAL" clId="{A48D72B2-F7EE-4534-99E1-7AE1110E5CEE}" dt="2025-06-03T16:39:17.205" v="1684" actId="255"/>
          <ac:graphicFrameMkLst>
            <pc:docMk/>
            <pc:sldMk cId="2022410653" sldId="283"/>
            <ac:graphicFrameMk id="4" creationId="{C0134794-C58D-5724-E0CC-54FB10D5AFFE}"/>
          </ac:graphicFrameMkLst>
        </pc:graphicFrameChg>
      </pc:sldChg>
      <pc:sldChg chg="addSp delSp modSp new mod">
        <pc:chgData name="Guo, Yan" userId="c109d5b2-501a-4949-a494-6f38c8492611" providerId="ADAL" clId="{A48D72B2-F7EE-4534-99E1-7AE1110E5CEE}" dt="2025-06-03T16:41:26.885" v="1710" actId="1076"/>
        <pc:sldMkLst>
          <pc:docMk/>
          <pc:sldMk cId="1434570809" sldId="284"/>
        </pc:sldMkLst>
        <pc:spChg chg="mod">
          <ac:chgData name="Guo, Yan" userId="c109d5b2-501a-4949-a494-6f38c8492611" providerId="ADAL" clId="{A48D72B2-F7EE-4534-99E1-7AE1110E5CEE}" dt="2025-06-03T16:41:00.219" v="1706" actId="1076"/>
          <ac:spMkLst>
            <pc:docMk/>
            <pc:sldMk cId="1434570809" sldId="284"/>
            <ac:spMk id="2" creationId="{60DC16C8-6FF8-43FB-DB60-C7B3B60AF1A3}"/>
          </ac:spMkLst>
        </pc:spChg>
        <pc:spChg chg="del">
          <ac:chgData name="Guo, Yan" userId="c109d5b2-501a-4949-a494-6f38c8492611" providerId="ADAL" clId="{A48D72B2-F7EE-4534-99E1-7AE1110E5CEE}" dt="2025-06-03T16:40:56.841" v="1704" actId="478"/>
          <ac:spMkLst>
            <pc:docMk/>
            <pc:sldMk cId="1434570809" sldId="284"/>
            <ac:spMk id="3" creationId="{5754E457-6E44-27CC-E0AB-BBE54B4B16F2}"/>
          </ac:spMkLst>
        </pc:spChg>
        <pc:graphicFrameChg chg="add mod modGraphic">
          <ac:chgData name="Guo, Yan" userId="c109d5b2-501a-4949-a494-6f38c8492611" providerId="ADAL" clId="{A48D72B2-F7EE-4534-99E1-7AE1110E5CEE}" dt="2025-06-03T16:41:26.885" v="1710" actId="1076"/>
          <ac:graphicFrameMkLst>
            <pc:docMk/>
            <pc:sldMk cId="1434570809" sldId="284"/>
            <ac:graphicFrameMk id="4" creationId="{E55F472D-9F80-1965-4C5D-81BF888CA79C}"/>
          </ac:graphicFrameMkLst>
        </pc:graphicFrameChg>
      </pc:sldChg>
      <pc:sldChg chg="addSp delSp modSp new mod">
        <pc:chgData name="Guo, Yan" userId="c109d5b2-501a-4949-a494-6f38c8492611" providerId="ADAL" clId="{A48D72B2-F7EE-4534-99E1-7AE1110E5CEE}" dt="2025-06-03T16:49:12.455" v="1792" actId="20577"/>
        <pc:sldMkLst>
          <pc:docMk/>
          <pc:sldMk cId="3292806974" sldId="285"/>
        </pc:sldMkLst>
        <pc:spChg chg="mod">
          <ac:chgData name="Guo, Yan" userId="c109d5b2-501a-4949-a494-6f38c8492611" providerId="ADAL" clId="{A48D72B2-F7EE-4534-99E1-7AE1110E5CEE}" dt="2025-06-03T16:43:24.884" v="1728" actId="20577"/>
          <ac:spMkLst>
            <pc:docMk/>
            <pc:sldMk cId="3292806974" sldId="285"/>
            <ac:spMk id="2" creationId="{8CAFB6AE-3A57-C160-0EBD-AC88C88DCB06}"/>
          </ac:spMkLst>
        </pc:spChg>
        <pc:spChg chg="del mod">
          <ac:chgData name="Guo, Yan" userId="c109d5b2-501a-4949-a494-6f38c8492611" providerId="ADAL" clId="{A48D72B2-F7EE-4534-99E1-7AE1110E5CEE}" dt="2025-06-03T16:46:52.538" v="1731"/>
          <ac:spMkLst>
            <pc:docMk/>
            <pc:sldMk cId="3292806974" sldId="285"/>
            <ac:spMk id="3" creationId="{C50AB40B-1E51-E635-5FA0-09470DFD9710}"/>
          </ac:spMkLst>
        </pc:spChg>
        <pc:spChg chg="add mod">
          <ac:chgData name="Guo, Yan" userId="c109d5b2-501a-4949-a494-6f38c8492611" providerId="ADAL" clId="{A48D72B2-F7EE-4534-99E1-7AE1110E5CEE}" dt="2025-06-03T16:49:12.455" v="1792" actId="20577"/>
          <ac:spMkLst>
            <pc:docMk/>
            <pc:sldMk cId="3292806974" sldId="285"/>
            <ac:spMk id="5" creationId="{68D020CC-3488-D4C0-571A-29C156471DE9}"/>
          </ac:spMkLst>
        </pc:spChg>
        <pc:graphicFrameChg chg="add mod modGraphic">
          <ac:chgData name="Guo, Yan" userId="c109d5b2-501a-4949-a494-6f38c8492611" providerId="ADAL" clId="{A48D72B2-F7EE-4534-99E1-7AE1110E5CEE}" dt="2025-06-03T16:47:14.312" v="1738" actId="14100"/>
          <ac:graphicFrameMkLst>
            <pc:docMk/>
            <pc:sldMk cId="3292806974" sldId="285"/>
            <ac:graphicFrameMk id="4" creationId="{75B506AB-0536-46EC-55F1-082A1EE832DB}"/>
          </ac:graphicFrameMkLst>
        </pc:graphicFrameChg>
      </pc:sldChg>
      <pc:sldChg chg="addSp delSp modSp new mod">
        <pc:chgData name="Guo, Yan" userId="c109d5b2-501a-4949-a494-6f38c8492611" providerId="ADAL" clId="{A48D72B2-F7EE-4534-99E1-7AE1110E5CEE}" dt="2025-06-03T16:59:02.354" v="1992" actId="14100"/>
        <pc:sldMkLst>
          <pc:docMk/>
          <pc:sldMk cId="264698569" sldId="286"/>
        </pc:sldMkLst>
        <pc:spChg chg="mod">
          <ac:chgData name="Guo, Yan" userId="c109d5b2-501a-4949-a494-6f38c8492611" providerId="ADAL" clId="{A48D72B2-F7EE-4534-99E1-7AE1110E5CEE}" dt="2025-06-03T16:55:01.180" v="1825" actId="20577"/>
          <ac:spMkLst>
            <pc:docMk/>
            <pc:sldMk cId="264698569" sldId="286"/>
            <ac:spMk id="2" creationId="{39144A5C-A6B1-1917-0C1D-28FE4407FE7F}"/>
          </ac:spMkLst>
        </pc:spChg>
        <pc:spChg chg="add del mod">
          <ac:chgData name="Guo, Yan" userId="c109d5b2-501a-4949-a494-6f38c8492611" providerId="ADAL" clId="{A48D72B2-F7EE-4534-99E1-7AE1110E5CEE}" dt="2025-06-03T16:59:02.354" v="1992" actId="14100"/>
          <ac:spMkLst>
            <pc:docMk/>
            <pc:sldMk cId="264698569" sldId="286"/>
            <ac:spMk id="3" creationId="{9368C872-BA23-CF40-3268-CEE6416B1DD3}"/>
          </ac:spMkLst>
        </pc:spChg>
        <pc:spChg chg="add mod">
          <ac:chgData name="Guo, Yan" userId="c109d5b2-501a-4949-a494-6f38c8492611" providerId="ADAL" clId="{A48D72B2-F7EE-4534-99E1-7AE1110E5CEE}" dt="2025-06-03T16:56:53.637" v="1828"/>
          <ac:spMkLst>
            <pc:docMk/>
            <pc:sldMk cId="264698569" sldId="286"/>
            <ac:spMk id="4" creationId="{53444139-6953-FF4A-C10C-4FD0D76358F7}"/>
          </ac:spMkLst>
        </pc:spChg>
      </pc:sldChg>
    </pc:docChg>
  </pc:docChgLst>
  <pc:docChgLst>
    <pc:chgData name="Guo, Yan" userId="c109d5b2-501a-4949-a494-6f38c8492611" providerId="ADAL" clId="{6E2135A3-A4B1-4653-A868-807E0CBF171B}"/>
    <pc:docChg chg="undo custSel addSld delSld modSld">
      <pc:chgData name="Guo, Yan" userId="c109d5b2-501a-4949-a494-6f38c8492611" providerId="ADAL" clId="{6E2135A3-A4B1-4653-A868-807E0CBF171B}" dt="2025-06-04T12:43:51.908" v="250"/>
      <pc:docMkLst>
        <pc:docMk/>
      </pc:docMkLst>
      <pc:sldChg chg="add">
        <pc:chgData name="Guo, Yan" userId="c109d5b2-501a-4949-a494-6f38c8492611" providerId="ADAL" clId="{6E2135A3-A4B1-4653-A868-807E0CBF171B}" dt="2025-06-04T12:43:51.908" v="250"/>
        <pc:sldMkLst>
          <pc:docMk/>
          <pc:sldMk cId="1551713243" sldId="301"/>
        </pc:sldMkLst>
      </pc:sldChg>
      <pc:sldChg chg="addSp delSp modSp new del mod">
        <pc:chgData name="Guo, Yan" userId="c109d5b2-501a-4949-a494-6f38c8492611" providerId="ADAL" clId="{6E2135A3-A4B1-4653-A868-807E0CBF171B}" dt="2025-06-04T12:43:43.832" v="249" actId="2696"/>
        <pc:sldMkLst>
          <pc:docMk/>
          <pc:sldMk cId="3764475517" sldId="301"/>
        </pc:sldMkLst>
        <pc:spChg chg="mod">
          <ac:chgData name="Guo, Yan" userId="c109d5b2-501a-4949-a494-6f38c8492611" providerId="ADAL" clId="{6E2135A3-A4B1-4653-A868-807E0CBF171B}" dt="2025-06-04T12:35:14.786" v="13" actId="20577"/>
          <ac:spMkLst>
            <pc:docMk/>
            <pc:sldMk cId="3764475517" sldId="301"/>
            <ac:spMk id="2" creationId="{864248D5-1DFE-C940-B549-85E5A37DF565}"/>
          </ac:spMkLst>
        </pc:spChg>
        <pc:spChg chg="del mod">
          <ac:chgData name="Guo, Yan" userId="c109d5b2-501a-4949-a494-6f38c8492611" providerId="ADAL" clId="{6E2135A3-A4B1-4653-A868-807E0CBF171B}" dt="2025-06-04T12:39:39.360" v="105" actId="478"/>
          <ac:spMkLst>
            <pc:docMk/>
            <pc:sldMk cId="3764475517" sldId="301"/>
            <ac:spMk id="3" creationId="{B10B18E2-6574-E003-7A49-99B01193B7EC}"/>
          </ac:spMkLst>
        </pc:spChg>
        <pc:spChg chg="add del mod">
          <ac:chgData name="Guo, Yan" userId="c109d5b2-501a-4949-a494-6f38c8492611" providerId="ADAL" clId="{6E2135A3-A4B1-4653-A868-807E0CBF171B}" dt="2025-06-04T12:39:46.974" v="108"/>
          <ac:spMkLst>
            <pc:docMk/>
            <pc:sldMk cId="3764475517" sldId="301"/>
            <ac:spMk id="5" creationId="{2AF0851F-E53F-2E6E-BED7-000247526D5A}"/>
          </ac:spMkLst>
        </pc:spChg>
        <pc:spChg chg="add mod">
          <ac:chgData name="Guo, Yan" userId="c109d5b2-501a-4949-a494-6f38c8492611" providerId="ADAL" clId="{6E2135A3-A4B1-4653-A868-807E0CBF171B}" dt="2025-06-04T12:42:58.099" v="194" actId="1076"/>
          <ac:spMkLst>
            <pc:docMk/>
            <pc:sldMk cId="3764475517" sldId="301"/>
            <ac:spMk id="10" creationId="{93939896-A46D-CC88-B46A-15BB8BD627EC}"/>
          </ac:spMkLst>
        </pc:spChg>
        <pc:spChg chg="add mod">
          <ac:chgData name="Guo, Yan" userId="c109d5b2-501a-4949-a494-6f38c8492611" providerId="ADAL" clId="{6E2135A3-A4B1-4653-A868-807E0CBF171B}" dt="2025-06-04T12:43:23.868" v="248" actId="20577"/>
          <ac:spMkLst>
            <pc:docMk/>
            <pc:sldMk cId="3764475517" sldId="301"/>
            <ac:spMk id="11" creationId="{C7398A9F-CCFB-8E82-110A-F478D5190ADB}"/>
          </ac:spMkLst>
        </pc:spChg>
        <pc:graphicFrameChg chg="add mod modGraphic">
          <ac:chgData name="Guo, Yan" userId="c109d5b2-501a-4949-a494-6f38c8492611" providerId="ADAL" clId="{6E2135A3-A4B1-4653-A868-807E0CBF171B}" dt="2025-06-04T12:43:05.725" v="196" actId="1076"/>
          <ac:graphicFrameMkLst>
            <pc:docMk/>
            <pc:sldMk cId="3764475517" sldId="301"/>
            <ac:graphicFrameMk id="6" creationId="{D5B6467A-F12C-21E9-414E-2D5031361C2A}"/>
          </ac:graphicFrameMkLst>
        </pc:graphicFrameChg>
        <pc:graphicFrameChg chg="add mod modGraphic">
          <ac:chgData name="Guo, Yan" userId="c109d5b2-501a-4949-a494-6f38c8492611" providerId="ADAL" clId="{6E2135A3-A4B1-4653-A868-807E0CBF171B}" dt="2025-06-04T12:41:29.717" v="123" actId="14100"/>
          <ac:graphicFrameMkLst>
            <pc:docMk/>
            <pc:sldMk cId="3764475517" sldId="301"/>
            <ac:graphicFrameMk id="7" creationId="{359D002D-FC39-8FD2-2C83-8E73A1BD509B}"/>
          </ac:graphicFrameMkLst>
        </pc:graphicFrameChg>
        <pc:graphicFrameChg chg="add del mod modGraphic">
          <ac:chgData name="Guo, Yan" userId="c109d5b2-501a-4949-a494-6f38c8492611" providerId="ADAL" clId="{6E2135A3-A4B1-4653-A868-807E0CBF171B}" dt="2025-06-04T12:41:45.377" v="126" actId="478"/>
          <ac:graphicFrameMkLst>
            <pc:docMk/>
            <pc:sldMk cId="3764475517" sldId="301"/>
            <ac:graphicFrameMk id="8" creationId="{8A57ABA9-2508-D464-6783-8A193A5D043A}"/>
          </ac:graphicFrameMkLst>
        </pc:graphicFrameChg>
        <pc:graphicFrameChg chg="add mod modGraphic">
          <ac:chgData name="Guo, Yan" userId="c109d5b2-501a-4949-a494-6f38c8492611" providerId="ADAL" clId="{6E2135A3-A4B1-4653-A868-807E0CBF171B}" dt="2025-06-04T12:42:23.546" v="132" actId="1076"/>
          <ac:graphicFrameMkLst>
            <pc:docMk/>
            <pc:sldMk cId="3764475517" sldId="301"/>
            <ac:graphicFrameMk id="9" creationId="{D2808EB8-BA07-7A42-4A12-3ADACB76A87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7472-A3A4-4601-A0AC-EFB459DC574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F04F-47D9-4A40-96CE-65100E974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BF04F-47D9-4A40-96CE-65100E9740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51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0659-3ADF-CE56-78F8-6BD3D619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1C10-27EF-7E6C-217D-5457C4974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4EABB-C735-FF61-B2B4-93D0A37A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78E3-BCBD-8EF5-6876-A2823A2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0081-C5BA-1A2A-6667-4739C943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2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055-59F6-0C05-A0B2-F1AA9FC0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E9B5D-1CBE-E77B-FC5D-1B29930AC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00D5-AA03-55EC-B389-008FB2E2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D721-DA0D-EEEC-3A24-C58AC92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B059-950F-5F5B-C22D-54A2F76E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2FF8E-4287-66DA-B8F8-7A8CD24F8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708B-F94D-9CD7-C971-E4ACE7082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1A3A-FFFA-D708-4589-78413312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4795-D56D-3339-2813-0EA276BE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984FC-BED5-C62D-5817-5467FE7E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CAE4-3A77-AA72-08D1-3BFB750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2F1-4CB7-F122-5E06-2B988706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9346-9756-4084-F1F5-9484D8AA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E225-8E12-06AF-2A59-AFC46DBA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55DE-09F2-F457-6B29-C7E4700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2C0A-0E93-2FAD-B3F7-15C1E2DD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ECEE-1910-B9E7-AA9F-9E9FDBBC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7085-5CA6-4094-B0D6-F4BD5D66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2659-FAA9-0E41-4257-345A6A4F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0AE1-182C-AE4D-A7E9-BC07D32A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7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374F-2F2E-C6EE-79B1-EA37CB83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35F7-9032-1BBB-3141-8E46A333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7013-7D80-B1E4-20AF-2B41E32A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4745D-1BB2-3759-19D0-BA2CF1E2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DCB72-3B27-0145-24A1-3CA7BAFD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7D29-2F22-9CDF-B160-88232DEC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C40B-7413-8186-F090-458E0C6B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0687-156D-046C-3649-2E004C92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7653-D377-6CCE-5A6A-4AAB0296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E0E40-9BA2-30C3-5E15-B58185B4A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B8692-2B36-A736-001A-5614A5AF1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98C0F-03E7-2764-5B9F-96E527AF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10617-A155-00B6-6654-763DB318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69383-20A0-6BB9-D633-E658419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4A52-611A-01D9-C23E-F6CA163E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1BCEE-2176-A3F6-8F59-070A3D62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641C-4369-1B3D-3A68-1E187FEA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BF35E-FC61-0CC3-9A96-5F589AD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33286-0E79-7B54-98DF-676818D7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B7CE9-21AD-155C-33A4-27A38B60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38F35-8C04-0E2A-5CA0-098B241D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5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252B-B443-1AA5-4638-FE4BFFBB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18B5-5FEA-D9A9-95C1-28EFF812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EAB6-81F9-9047-23B1-5F5961B1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FC68A-B7F5-A679-1329-C8DC58F2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E007-56F5-8DD9-1E0B-C1AB684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E1C1B-3ABD-88B4-B4CB-CEE4730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91E7-5DD9-984F-239D-885AED13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F94A2-E7DE-2B46-EA14-FAECA84AF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DDC3-6ED2-4735-5622-1677570C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8E376-1CBD-99C7-73E6-F207D4C5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203A-AAF7-52FE-CC98-415C53F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5406-9A7C-610F-DA14-0123B70D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F5EEFB-1B9F-2909-3190-9980CADB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389BA-388F-16C0-1B22-C7846E6D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30F4-752B-8159-C2B1-8CA100C5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56012-E25B-4053-A5A5-B4E1C9614B6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3224-670A-EA01-1A9F-07F51B1E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7B6C-D4D4-31F4-B570-8D8440CF7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CF0B7-A1C3-4A6B-9D47-F9C9862C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559-C710-FDA5-BE04-1ABB6F472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Cancer Bioinformatics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DEFB-367F-E213-2A56-FDE80BAA7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Yan Guo</a:t>
            </a:r>
          </a:p>
        </p:txBody>
      </p:sp>
    </p:spTree>
    <p:extLst>
      <p:ext uri="{BB962C8B-B14F-4D97-AF65-F5344CB8AC3E}">
        <p14:creationId xmlns:p14="http://schemas.microsoft.com/office/powerpoint/2010/main" val="311180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CFA4-19C1-A497-3C97-03828777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Phred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DDD5-B2A5-93A6-A724-D283CA47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Q=−10×log10​(P)</a:t>
            </a:r>
          </a:p>
          <a:p>
            <a:pPr marL="0" indent="0">
              <a:buNone/>
            </a:pPr>
            <a:r>
              <a:rPr lang="en-US" dirty="0"/>
              <a:t>Q = Phred score</a:t>
            </a:r>
          </a:p>
          <a:p>
            <a:pPr marL="0" indent="0">
              <a:buNone/>
            </a:pPr>
            <a:r>
              <a:rPr lang="en-US" dirty="0"/>
              <a:t>P = Probability of base-calling error</a:t>
            </a:r>
          </a:p>
          <a:p>
            <a:pPr marL="0" indent="0">
              <a:buNone/>
            </a:pPr>
            <a:r>
              <a:rPr lang="en-US" dirty="0"/>
              <a:t>Q = 30</a:t>
            </a:r>
          </a:p>
          <a:p>
            <a:pPr marL="0" indent="0">
              <a:buNone/>
            </a:pPr>
            <a:r>
              <a:rPr lang="en-US" dirty="0"/>
              <a:t>Q = 30</a:t>
            </a:r>
          </a:p>
          <a:p>
            <a:pPr marL="0" indent="0">
              <a:buNone/>
            </a:pPr>
            <a:r>
              <a:rPr lang="en-US" dirty="0"/>
              <a:t>P=10</a:t>
            </a:r>
            <a:r>
              <a:rPr lang="en-US" baseline="30000" dirty="0"/>
              <a:t>−Q/10</a:t>
            </a:r>
            <a:r>
              <a:rPr lang="en-US" dirty="0"/>
              <a:t>=10</a:t>
            </a:r>
            <a:r>
              <a:rPr lang="en-US" baseline="30000" dirty="0"/>
              <a:t>−30/10</a:t>
            </a:r>
            <a:r>
              <a:rPr lang="en-US" dirty="0"/>
              <a:t>=10</a:t>
            </a:r>
            <a:r>
              <a:rPr lang="en-US" baseline="30000" dirty="0"/>
              <a:t>−3</a:t>
            </a:r>
            <a:r>
              <a:rPr lang="en-US" dirty="0"/>
              <a:t>=0.001</a:t>
            </a:r>
          </a:p>
        </p:txBody>
      </p:sp>
    </p:spTree>
    <p:extLst>
      <p:ext uri="{BB962C8B-B14F-4D97-AF65-F5344CB8AC3E}">
        <p14:creationId xmlns:p14="http://schemas.microsoft.com/office/powerpoint/2010/main" val="36590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F8E3-A4D3-C42C-40AF-C270F4E2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Reference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915155-3AB7-55E1-E168-3738B3C78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16790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138420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920463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8254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ASCII (Phred+33)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62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53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42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43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in 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62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1684-E148-13C8-41F1-9C34B92F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sequencer know 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40DD-5B76-B8BC-669F-EF00480B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 fluorescence intensities</a:t>
            </a:r>
            <a:r>
              <a:rPr lang="en-US" dirty="0"/>
              <a:t> are:</a:t>
            </a:r>
          </a:p>
          <a:p>
            <a:r>
              <a:rPr lang="en-US" dirty="0"/>
              <a:t>A: 820</a:t>
            </a:r>
          </a:p>
          <a:p>
            <a:r>
              <a:rPr lang="en-US" dirty="0"/>
              <a:t>C: 25</a:t>
            </a:r>
          </a:p>
          <a:p>
            <a:r>
              <a:rPr lang="en-US" dirty="0"/>
              <a:t>G: 28</a:t>
            </a:r>
          </a:p>
          <a:p>
            <a:r>
              <a:rPr lang="en-US" dirty="0"/>
              <a:t>T: 30</a:t>
            </a:r>
          </a:p>
          <a:p>
            <a:pPr marL="0" indent="0">
              <a:buNone/>
            </a:pPr>
            <a:r>
              <a:rPr lang="en-US" dirty="0"/>
              <a:t>The base caller will likely call </a:t>
            </a:r>
            <a:r>
              <a:rPr lang="en-US" b="1" dirty="0"/>
              <a:t>"A"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exact calculation formula is not known.</a:t>
            </a:r>
          </a:p>
        </p:txBody>
      </p:sp>
    </p:spTree>
    <p:extLst>
      <p:ext uri="{BB962C8B-B14F-4D97-AF65-F5344CB8AC3E}">
        <p14:creationId xmlns:p14="http://schemas.microsoft.com/office/powerpoint/2010/main" val="57756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FD83-D5F7-893F-7065-4A5E5FAA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quality control measures</a:t>
            </a:r>
          </a:p>
        </p:txBody>
      </p:sp>
      <p:pic>
        <p:nvPicPr>
          <p:cNvPr id="8194" name="Picture 2" descr="An example per base quality graph from the program FastQC showing good per base quality">
            <a:extLst>
              <a:ext uri="{FF2B5EF4-FFF2-40B4-BE49-F238E27FC236}">
                <a16:creationId xmlns:a16="http://schemas.microsoft.com/office/drawing/2014/main" id="{605C798E-A7D3-8E80-4C68-CA16263C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8" y="1897063"/>
            <a:ext cx="4852790" cy="363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n example per base quality graph from the program FastQC showing poor/bad per base quality">
            <a:extLst>
              <a:ext uri="{FF2B5EF4-FFF2-40B4-BE49-F238E27FC236}">
                <a16:creationId xmlns:a16="http://schemas.microsoft.com/office/drawing/2014/main" id="{96480423-6518-C975-D7BE-77215C83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26" y="1897064"/>
            <a:ext cx="5341814" cy="36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36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D4C6-32E5-E0DD-5EE1-E23238AD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INDEX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5808C-63CF-43D9-C499-EB8D3147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2" y="1326325"/>
            <a:ext cx="10004277" cy="53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BD06-A594-8448-86D2-269AAB15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dictionary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111A-BCB4-E0D9-D351-677A7DF2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" y="1868354"/>
            <a:ext cx="6143713" cy="4351338"/>
          </a:xfrm>
        </p:spPr>
        <p:txBody>
          <a:bodyPr/>
          <a:lstStyle/>
          <a:p>
            <a:r>
              <a:rPr lang="en-US" dirty="0"/>
              <a:t>There are 171,146 English words</a:t>
            </a:r>
          </a:p>
          <a:p>
            <a:r>
              <a:rPr lang="en-US" dirty="0"/>
              <a:t>How would you design a digital dictionary?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all words into 1 array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Put all words into 26 arrays by A to Z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Any better ideas?</a:t>
            </a:r>
          </a:p>
        </p:txBody>
      </p:sp>
      <p:pic>
        <p:nvPicPr>
          <p:cNvPr id="1026" name="Picture 2" descr="History and development of dictionaries | Britannica">
            <a:extLst>
              <a:ext uri="{FF2B5EF4-FFF2-40B4-BE49-F238E27FC236}">
                <a16:creationId xmlns:a16="http://schemas.microsoft.com/office/drawing/2014/main" id="{6C8AF414-59C1-F0B2-35C5-E75263B3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49" y="2307364"/>
            <a:ext cx="4043182" cy="312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5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1E4B-424F-D15B-390B-0D6B6681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the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253B-557F-2879-4AD1-30B0C624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Index:</a:t>
            </a:r>
          </a:p>
          <a:p>
            <a:pPr marL="0" indent="0">
              <a:buNone/>
            </a:pPr>
            <a:r>
              <a:rPr lang="en-US" dirty="0"/>
              <a:t>A → ["apple", "ant", "axis"]</a:t>
            </a:r>
          </a:p>
          <a:p>
            <a:pPr marL="0" indent="0">
              <a:buNone/>
            </a:pPr>
            <a:r>
              <a:rPr lang="en-US" dirty="0"/>
              <a:t>B → ["ball", "book", "butter"]</a:t>
            </a:r>
          </a:p>
          <a:p>
            <a:pPr marL="0" indent="0">
              <a:buNone/>
            </a:pPr>
            <a:r>
              <a:rPr lang="en-US" dirty="0"/>
              <a:t>C → ["cat", "circle", "cube"]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/>
              <a:t>Z → ["zebra", "zone", "zoo"]</a:t>
            </a:r>
          </a:p>
        </p:txBody>
      </p:sp>
    </p:spTree>
    <p:extLst>
      <p:ext uri="{BB962C8B-B14F-4D97-AF65-F5344CB8AC3E}">
        <p14:creationId xmlns:p14="http://schemas.microsoft.com/office/powerpoint/2010/main" val="2474682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0B9CF1-6A48-ED74-2D84-04F21567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5" y="56884"/>
            <a:ext cx="10515600" cy="1325563"/>
          </a:xfrm>
        </p:spPr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B3D013-AF24-92DB-0D15-FA31CC47E64E}"/>
              </a:ext>
            </a:extLst>
          </p:cNvPr>
          <p:cNvSpPr/>
          <p:nvPr/>
        </p:nvSpPr>
        <p:spPr>
          <a:xfrm>
            <a:off x="4572000" y="109386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Z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06BF3A-FE57-D915-80CF-890543CBB974}"/>
              </a:ext>
            </a:extLst>
          </p:cNvPr>
          <p:cNvSpPr/>
          <p:nvPr/>
        </p:nvSpPr>
        <p:spPr>
          <a:xfrm>
            <a:off x="322034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6E64E0-A699-43ED-9AE9-27CD69451E55}"/>
              </a:ext>
            </a:extLst>
          </p:cNvPr>
          <p:cNvSpPr/>
          <p:nvPr/>
        </p:nvSpPr>
        <p:spPr>
          <a:xfrm>
            <a:off x="457200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A76937-522B-62CF-8CCA-555C4AFDC3C9}"/>
              </a:ext>
            </a:extLst>
          </p:cNvPr>
          <p:cNvSpPr/>
          <p:nvPr/>
        </p:nvSpPr>
        <p:spPr>
          <a:xfrm>
            <a:off x="5923660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74F07-796D-B5D2-B68F-1FC65B92F735}"/>
              </a:ext>
            </a:extLst>
          </p:cNvPr>
          <p:cNvSpPr/>
          <p:nvPr/>
        </p:nvSpPr>
        <p:spPr>
          <a:xfrm>
            <a:off x="4861132" y="477567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B2EB01-75E8-3C97-A6BE-170B2AC7E2AC}"/>
              </a:ext>
            </a:extLst>
          </p:cNvPr>
          <p:cNvSpPr/>
          <p:nvPr/>
        </p:nvSpPr>
        <p:spPr>
          <a:xfrm>
            <a:off x="5940751" y="477567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079C8C-55C6-27F7-149E-5C40C56D6B61}"/>
              </a:ext>
            </a:extLst>
          </p:cNvPr>
          <p:cNvSpPr/>
          <p:nvPr/>
        </p:nvSpPr>
        <p:spPr>
          <a:xfrm>
            <a:off x="7020370" y="477567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01D514-89AA-D088-BE8B-8DEDF4C7ED0E}"/>
              </a:ext>
            </a:extLst>
          </p:cNvPr>
          <p:cNvSpPr/>
          <p:nvPr/>
        </p:nvSpPr>
        <p:spPr>
          <a:xfrm>
            <a:off x="7151408" y="29718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A3FA99-0F0F-638A-BAF7-79C2044CEBBB}"/>
              </a:ext>
            </a:extLst>
          </p:cNvPr>
          <p:cNvSpPr/>
          <p:nvPr/>
        </p:nvSpPr>
        <p:spPr>
          <a:xfrm>
            <a:off x="8175479" y="477567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59E581-33F2-14DB-8022-7ACFCE1CB7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677540" y="2008262"/>
            <a:ext cx="1351660" cy="96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6DB064-00AA-2DFC-C551-41651837574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029200" y="2008262"/>
            <a:ext cx="0" cy="96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EF545-AE8C-69E8-2DC8-9B940BA796A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029200" y="2008262"/>
            <a:ext cx="1351660" cy="96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042076-088D-7215-B8C9-E289F2913F7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5029200" y="2008262"/>
            <a:ext cx="2579408" cy="963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ED7EF-DA7B-2CA4-6267-074AFC8A9E8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318332" y="3886200"/>
            <a:ext cx="1062528" cy="889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30D5EC-44DC-5C4C-3AEA-D012849FB55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380860" y="3886200"/>
            <a:ext cx="17091" cy="889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12C31B-F68B-AF45-1511-3BDE69BF4003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6380860" y="3886200"/>
            <a:ext cx="1096710" cy="889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F106C1-4032-31C2-B12C-255A7A1623B5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6380860" y="3886200"/>
            <a:ext cx="2251819" cy="889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5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48D5-1DFE-C940-B549-85E5A37D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5B6467A-F12C-21E9-414E-2D5031361C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8152" y="4605715"/>
          <a:ext cx="4298530" cy="2058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236">
                  <a:extLst>
                    <a:ext uri="{9D8B030D-6E8A-4147-A177-3AD203B41FA5}">
                      <a16:colId xmlns:a16="http://schemas.microsoft.com/office/drawing/2014/main" val="3219212781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1819073488"/>
                    </a:ext>
                  </a:extLst>
                </a:gridCol>
                <a:gridCol w="223058">
                  <a:extLst>
                    <a:ext uri="{9D8B030D-6E8A-4147-A177-3AD203B41FA5}">
                      <a16:colId xmlns:a16="http://schemas.microsoft.com/office/drawing/2014/main" val="574730274"/>
                    </a:ext>
                  </a:extLst>
                </a:gridCol>
                <a:gridCol w="223058">
                  <a:extLst>
                    <a:ext uri="{9D8B030D-6E8A-4147-A177-3AD203B41FA5}">
                      <a16:colId xmlns:a16="http://schemas.microsoft.com/office/drawing/2014/main" val="3179030994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2837347462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112540959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873960660"/>
                    </a:ext>
                  </a:extLst>
                </a:gridCol>
                <a:gridCol w="223058">
                  <a:extLst>
                    <a:ext uri="{9D8B030D-6E8A-4147-A177-3AD203B41FA5}">
                      <a16:colId xmlns:a16="http://schemas.microsoft.com/office/drawing/2014/main" val="411587185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1066672348"/>
                    </a:ext>
                  </a:extLst>
                </a:gridCol>
                <a:gridCol w="223058">
                  <a:extLst>
                    <a:ext uri="{9D8B030D-6E8A-4147-A177-3AD203B41FA5}">
                      <a16:colId xmlns:a16="http://schemas.microsoft.com/office/drawing/2014/main" val="1535086132"/>
                    </a:ext>
                  </a:extLst>
                </a:gridCol>
                <a:gridCol w="204471">
                  <a:extLst>
                    <a:ext uri="{9D8B030D-6E8A-4147-A177-3AD203B41FA5}">
                      <a16:colId xmlns:a16="http://schemas.microsoft.com/office/drawing/2014/main" val="3820113872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1587366712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340043004"/>
                    </a:ext>
                  </a:extLst>
                </a:gridCol>
                <a:gridCol w="204471">
                  <a:extLst>
                    <a:ext uri="{9D8B030D-6E8A-4147-A177-3AD203B41FA5}">
                      <a16:colId xmlns:a16="http://schemas.microsoft.com/office/drawing/2014/main" val="3971343967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2507332687"/>
                    </a:ext>
                  </a:extLst>
                </a:gridCol>
                <a:gridCol w="209118">
                  <a:extLst>
                    <a:ext uri="{9D8B030D-6E8A-4147-A177-3AD203B41FA5}">
                      <a16:colId xmlns:a16="http://schemas.microsoft.com/office/drawing/2014/main" val="1045366737"/>
                    </a:ext>
                  </a:extLst>
                </a:gridCol>
                <a:gridCol w="223058">
                  <a:extLst>
                    <a:ext uri="{9D8B030D-6E8A-4147-A177-3AD203B41FA5}">
                      <a16:colId xmlns:a16="http://schemas.microsoft.com/office/drawing/2014/main" val="195101721"/>
                    </a:ext>
                  </a:extLst>
                </a:gridCol>
              </a:tblGrid>
              <a:tr h="2336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Read: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330883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844518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134048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4686512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0732241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8846346"/>
                  </a:ext>
                </a:extLst>
              </a:tr>
              <a:tr h="233607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8230543"/>
                  </a:ext>
                </a:extLst>
              </a:tr>
              <a:tr h="422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Reference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2142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808EB8-BA07-7A42-4A12-3ADACB76A873}"/>
              </a:ext>
            </a:extLst>
          </p:cNvPr>
          <p:cNvGraphicFramePr>
            <a:graphicFrameLocks noGrp="1"/>
          </p:cNvGraphicFramePr>
          <p:nvPr/>
        </p:nvGraphicFramePr>
        <p:xfrm>
          <a:off x="891613" y="2119768"/>
          <a:ext cx="6110243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0243">
                  <a:extLst>
                    <a:ext uri="{9D8B030D-6E8A-4147-A177-3AD203B41FA5}">
                      <a16:colId xmlns:a16="http://schemas.microsoft.com/office/drawing/2014/main" val="696193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 ate an egg for breakfast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17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 ate two eggs for breakfast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6199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You did not eat anything for dinner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8136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939896-A46D-CC88-B46A-15BB8BD627EC}"/>
              </a:ext>
            </a:extLst>
          </p:cNvPr>
          <p:cNvSpPr txBox="1"/>
          <p:nvPr/>
        </p:nvSpPr>
        <p:spPr>
          <a:xfrm>
            <a:off x="787847" y="1690688"/>
            <a:ext cx="621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two of the following three sentences are more similar?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98A9F-CCFB-8E82-110A-F478D5190ADB}"/>
              </a:ext>
            </a:extLst>
          </p:cNvPr>
          <p:cNvSpPr txBox="1"/>
          <p:nvPr/>
        </p:nvSpPr>
        <p:spPr>
          <a:xfrm>
            <a:off x="891613" y="4051717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you do this?</a:t>
            </a:r>
          </a:p>
        </p:txBody>
      </p:sp>
    </p:spTree>
    <p:extLst>
      <p:ext uri="{BB962C8B-B14F-4D97-AF65-F5344CB8AC3E}">
        <p14:creationId xmlns:p14="http://schemas.microsoft.com/office/powerpoint/2010/main" val="155171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9694-AF4E-399D-CEA3-6B381105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Burrows-Wheeler Transform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AD3B-BE47-BF2C-058B-A1697C6F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97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Cylic rotations</a:t>
            </a:r>
          </a:p>
          <a:p>
            <a:r>
              <a:rPr lang="en-US" dirty="0"/>
              <a:t>banana$</a:t>
            </a:r>
          </a:p>
          <a:p>
            <a:r>
              <a:rPr lang="en-US" dirty="0" err="1"/>
              <a:t>anana$b</a:t>
            </a:r>
            <a:endParaRPr lang="en-US" dirty="0"/>
          </a:p>
          <a:p>
            <a:r>
              <a:rPr lang="en-US" dirty="0" err="1"/>
              <a:t>nana$ba</a:t>
            </a:r>
            <a:endParaRPr lang="en-US" dirty="0"/>
          </a:p>
          <a:p>
            <a:r>
              <a:rPr lang="en-US" dirty="0" err="1"/>
              <a:t>ana$ban</a:t>
            </a:r>
            <a:endParaRPr lang="en-US" dirty="0"/>
          </a:p>
          <a:p>
            <a:r>
              <a:rPr lang="en-US" dirty="0" err="1"/>
              <a:t>na$bana</a:t>
            </a:r>
            <a:endParaRPr lang="en-US" dirty="0"/>
          </a:p>
          <a:p>
            <a:r>
              <a:rPr lang="en-US" dirty="0" err="1"/>
              <a:t>a$banan</a:t>
            </a:r>
            <a:endParaRPr lang="en-US" dirty="0"/>
          </a:p>
          <a:p>
            <a:r>
              <a:rPr lang="en-US" dirty="0"/>
              <a:t>$banana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BA57F0-BB7E-0A55-3AFD-D4D9EA213075}"/>
              </a:ext>
            </a:extLst>
          </p:cNvPr>
          <p:cNvSpPr txBox="1">
            <a:spLocks/>
          </p:cNvSpPr>
          <p:nvPr/>
        </p:nvSpPr>
        <p:spPr>
          <a:xfrm>
            <a:off x="3297964" y="1825625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Sort</a:t>
            </a:r>
          </a:p>
          <a:p>
            <a:r>
              <a:rPr lang="en-US" dirty="0"/>
              <a:t>$banana</a:t>
            </a:r>
          </a:p>
          <a:p>
            <a:r>
              <a:rPr lang="en-US" dirty="0" err="1"/>
              <a:t>a$banan</a:t>
            </a:r>
            <a:endParaRPr lang="en-US" dirty="0"/>
          </a:p>
          <a:p>
            <a:r>
              <a:rPr lang="en-US" dirty="0" err="1"/>
              <a:t>ana$ban</a:t>
            </a:r>
            <a:endParaRPr lang="en-US" dirty="0"/>
          </a:p>
          <a:p>
            <a:r>
              <a:rPr lang="en-US" dirty="0" err="1"/>
              <a:t>anana$b</a:t>
            </a:r>
            <a:endParaRPr lang="en-US" dirty="0"/>
          </a:p>
          <a:p>
            <a:r>
              <a:rPr lang="en-US" dirty="0"/>
              <a:t>banana$</a:t>
            </a:r>
          </a:p>
          <a:p>
            <a:r>
              <a:rPr lang="en-US" dirty="0" err="1"/>
              <a:t>na$bana</a:t>
            </a:r>
            <a:endParaRPr lang="en-US" dirty="0"/>
          </a:p>
          <a:p>
            <a:r>
              <a:rPr lang="en-US" dirty="0" err="1"/>
              <a:t>nana$ba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0DCE5-A4E7-E7AC-7294-4387644BB341}"/>
              </a:ext>
            </a:extLst>
          </p:cNvPr>
          <p:cNvSpPr txBox="1"/>
          <p:nvPr/>
        </p:nvSpPr>
        <p:spPr>
          <a:xfrm>
            <a:off x="5826095" y="3429000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BWT("banana$") = "</a:t>
            </a:r>
            <a:r>
              <a:rPr lang="en-US" sz="2400" dirty="0" err="1"/>
              <a:t>annb$aa</a:t>
            </a:r>
            <a:r>
              <a:rPr lang="en-US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6399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27EF-B19B-B747-DEEC-B8E5671A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science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60B3-BAA4-A8F2-423B-370CE133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523"/>
          </a:xfrm>
        </p:spPr>
        <p:txBody>
          <a:bodyPr/>
          <a:lstStyle/>
          <a:p>
            <a:r>
              <a:rPr lang="en-US" dirty="0"/>
              <a:t>How to sort a list of numbers? How does elevator work?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D02F7-C592-22A8-AADE-D99C5C6E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229"/>
            <a:ext cx="9333857" cy="41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456C-5A29-80ED-092A-70D2365E7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92-D746-B903-FACC-11642644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TTACGA$</a:t>
            </a:r>
            <a:br>
              <a:rPr lang="en-US" dirty="0"/>
            </a:br>
            <a:r>
              <a:rPr lang="en-US" dirty="0"/>
              <a:t>Read: ACG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1DF5-463F-7D70-3F51-156C782C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332" y="2394583"/>
            <a:ext cx="2802308" cy="4351338"/>
          </a:xfrm>
        </p:spPr>
        <p:txBody>
          <a:bodyPr>
            <a:normAutofit/>
          </a:bodyPr>
          <a:lstStyle/>
          <a:p>
            <a:r>
              <a:rPr lang="en-US" dirty="0"/>
              <a:t>TTACGA$</a:t>
            </a:r>
          </a:p>
          <a:p>
            <a:r>
              <a:rPr lang="en-US" dirty="0"/>
              <a:t>TACGA$T</a:t>
            </a:r>
          </a:p>
          <a:p>
            <a:r>
              <a:rPr lang="en-US" dirty="0"/>
              <a:t>ACGA$TT</a:t>
            </a:r>
          </a:p>
          <a:p>
            <a:r>
              <a:rPr lang="en-US" dirty="0"/>
              <a:t>CGA$TTA</a:t>
            </a:r>
          </a:p>
          <a:p>
            <a:r>
              <a:rPr lang="en-US" dirty="0"/>
              <a:t>GA$TTAC</a:t>
            </a:r>
          </a:p>
          <a:p>
            <a:r>
              <a:rPr lang="en-US" dirty="0"/>
              <a:t>A$TTACG</a:t>
            </a:r>
          </a:p>
          <a:p>
            <a:r>
              <a:rPr lang="en-US" dirty="0"/>
              <a:t>$TTACGA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AEB800-3C36-7F54-9B2A-916ED20031D7}"/>
              </a:ext>
            </a:extLst>
          </p:cNvPr>
          <p:cNvSpPr txBox="1">
            <a:spLocks/>
          </p:cNvSpPr>
          <p:nvPr/>
        </p:nvSpPr>
        <p:spPr>
          <a:xfrm>
            <a:off x="5053016" y="2394583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TTACGA</a:t>
            </a:r>
          </a:p>
          <a:p>
            <a:r>
              <a:rPr lang="en-US" dirty="0"/>
              <a:t>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TTACG</a:t>
            </a:r>
          </a:p>
          <a:p>
            <a:r>
              <a:rPr lang="en-US" dirty="0"/>
              <a:t>ACGA$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</a:t>
            </a:r>
          </a:p>
          <a:p>
            <a:r>
              <a:rPr lang="en-US" dirty="0"/>
              <a:t>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</a:t>
            </a:r>
          </a:p>
          <a:p>
            <a:r>
              <a:rPr lang="en-US" dirty="0"/>
              <a:t>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</a:t>
            </a:r>
          </a:p>
          <a:p>
            <a:r>
              <a:rPr lang="en-US" dirty="0"/>
              <a:t>TACGA$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TTACGA$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D3C6A7-F5C3-DD61-D1FB-1876B69F96CB}"/>
              </a:ext>
            </a:extLst>
          </p:cNvPr>
          <p:cNvSpPr txBox="1">
            <a:spLocks/>
          </p:cNvSpPr>
          <p:nvPr/>
        </p:nvSpPr>
        <p:spPr>
          <a:xfrm>
            <a:off x="4816431" y="2041327"/>
            <a:ext cx="263281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Burrows-Wheeler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004C8-79A7-6523-DD8F-EDC60F53F342}"/>
              </a:ext>
            </a:extLst>
          </p:cNvPr>
          <p:cNvSpPr txBox="1"/>
          <p:nvPr/>
        </p:nvSpPr>
        <p:spPr>
          <a:xfrm>
            <a:off x="433493" y="3442573"/>
            <a:ext cx="118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TTACGA$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145C3C-7002-5B1D-FCB9-455F8CC9A37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18826" y="2573867"/>
            <a:ext cx="765387" cy="105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C4178-3AC5-A4D5-55B1-4D6BD8537AF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18826" y="3034453"/>
            <a:ext cx="865088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542E1-A7C7-D0A6-9479-F4FB42F9C93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618826" y="3569547"/>
            <a:ext cx="819574" cy="57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ADEBA0-6F87-42D7-2AFB-8B2D357E129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826" y="3627239"/>
            <a:ext cx="873761" cy="47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4C264-DE67-2069-D3F3-3AC21F0FEB2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826" y="3627239"/>
            <a:ext cx="865088" cy="951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F1104-7BE4-A74A-4C8B-82373741ED8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826" y="3627239"/>
            <a:ext cx="819574" cy="1520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7F66F1-FB09-07E2-A125-CA31EB1ACBE8}"/>
              </a:ext>
            </a:extLst>
          </p:cNvPr>
          <p:cNvCxnSpPr>
            <a:cxnSpLocks/>
          </p:cNvCxnSpPr>
          <p:nvPr/>
        </p:nvCxnSpPr>
        <p:spPr>
          <a:xfrm>
            <a:off x="1717039" y="3776133"/>
            <a:ext cx="766875" cy="18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46D0E-CFEA-106C-926F-1DBAA656946A}"/>
              </a:ext>
            </a:extLst>
          </p:cNvPr>
          <p:cNvCxnSpPr>
            <a:cxnSpLocks/>
          </p:cNvCxnSpPr>
          <p:nvPr/>
        </p:nvCxnSpPr>
        <p:spPr>
          <a:xfrm>
            <a:off x="4267200" y="3779639"/>
            <a:ext cx="777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F3EF54-779E-62DB-AE54-E3D7373D610B}"/>
              </a:ext>
            </a:extLst>
          </p:cNvPr>
          <p:cNvSpPr txBox="1"/>
          <p:nvPr/>
        </p:nvSpPr>
        <p:spPr>
          <a:xfrm>
            <a:off x="4287629" y="3429000"/>
            <a:ext cx="873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0689FF-7B60-2B93-F520-96E41063834B}"/>
              </a:ext>
            </a:extLst>
          </p:cNvPr>
          <p:cNvSpPr txBox="1"/>
          <p:nvPr/>
        </p:nvSpPr>
        <p:spPr>
          <a:xfrm rot="18351652">
            <a:off x="1005940" y="2499859"/>
            <a:ext cx="199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All Rotations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F2F7B1-4D67-8E08-5FA6-503423B2E2CB}"/>
              </a:ext>
            </a:extLst>
          </p:cNvPr>
          <p:cNvSpPr txBox="1"/>
          <p:nvPr/>
        </p:nvSpPr>
        <p:spPr>
          <a:xfrm>
            <a:off x="7079407" y="3280548"/>
            <a:ext cx="1192589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7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Last</a:t>
            </a:r>
          </a:p>
          <a:p>
            <a:pPr marL="0" indent="0" algn="ctr">
              <a:lnSpc>
                <a:spcPct val="7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Column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D74EB6-C4E5-18D9-74DC-49595480A80C}"/>
              </a:ext>
            </a:extLst>
          </p:cNvPr>
          <p:cNvSpPr txBox="1"/>
          <p:nvPr/>
        </p:nvSpPr>
        <p:spPr>
          <a:xfrm>
            <a:off x="8662845" y="3528340"/>
            <a:ext cx="3653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BWT (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1800" dirty="0"/>
              <a:t>) </a:t>
            </a:r>
            <a:r>
              <a:rPr lang="en-US" dirty="0"/>
              <a:t>= A G T A C T $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D3259-2D74-1F33-2D01-8A270044A7F9}"/>
              </a:ext>
            </a:extLst>
          </p:cNvPr>
          <p:cNvSpPr txBox="1"/>
          <p:nvPr/>
        </p:nvSpPr>
        <p:spPr>
          <a:xfrm>
            <a:off x="742685" y="3767229"/>
            <a:ext cx="37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4E968-425F-D45E-0CFE-75D8F134BFEE}"/>
              </a:ext>
            </a:extLst>
          </p:cNvPr>
          <p:cNvSpPr/>
          <p:nvPr/>
        </p:nvSpPr>
        <p:spPr>
          <a:xfrm>
            <a:off x="6583680" y="2394583"/>
            <a:ext cx="235276" cy="343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A58134-94D4-FC19-B4D1-4458609D004E}"/>
              </a:ext>
            </a:extLst>
          </p:cNvPr>
          <p:cNvCxnSpPr>
            <a:cxnSpLocks/>
          </p:cNvCxnSpPr>
          <p:nvPr/>
        </p:nvCxnSpPr>
        <p:spPr>
          <a:xfrm>
            <a:off x="7041969" y="3765246"/>
            <a:ext cx="1482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28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7E6D-291C-FCC1-02F4-66A11009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9291-2186-C584-344A-2660383D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92" y="226425"/>
            <a:ext cx="10515600" cy="1325563"/>
          </a:xfrm>
        </p:spPr>
        <p:txBody>
          <a:bodyPr/>
          <a:lstStyle/>
          <a:p>
            <a:r>
              <a:rPr lang="en-US" dirty="0"/>
              <a:t>Reference: TTACGA$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8-F843-9EF5-8256-DC969346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748" y="2387859"/>
            <a:ext cx="1749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TTACGA$</a:t>
            </a:r>
          </a:p>
          <a:p>
            <a:pPr marL="0" indent="0">
              <a:buNone/>
            </a:pPr>
            <a:r>
              <a:rPr lang="en-US" dirty="0"/>
              <a:t>TACGA$T</a:t>
            </a:r>
          </a:p>
          <a:p>
            <a:pPr marL="0" indent="0">
              <a:buNone/>
            </a:pPr>
            <a:r>
              <a:rPr lang="en-US" dirty="0"/>
              <a:t>ACGA$TT</a:t>
            </a:r>
          </a:p>
          <a:p>
            <a:pPr marL="0" indent="0">
              <a:buNone/>
            </a:pPr>
            <a:r>
              <a:rPr lang="en-US" dirty="0"/>
              <a:t>CGA$TTA</a:t>
            </a:r>
          </a:p>
          <a:p>
            <a:pPr marL="0" indent="0">
              <a:buNone/>
            </a:pPr>
            <a:r>
              <a:rPr lang="en-US" dirty="0"/>
              <a:t>GA$TTAC</a:t>
            </a:r>
          </a:p>
          <a:p>
            <a:pPr marL="0" indent="0">
              <a:buNone/>
            </a:pPr>
            <a:r>
              <a:rPr lang="en-US" dirty="0"/>
              <a:t>A$TTACG</a:t>
            </a:r>
          </a:p>
          <a:p>
            <a:pPr marL="0" indent="0">
              <a:buNone/>
            </a:pPr>
            <a:r>
              <a:rPr lang="en-US" dirty="0"/>
              <a:t>$TTACGA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0F7B19-734D-D081-0708-CC9180A4A39B}"/>
              </a:ext>
            </a:extLst>
          </p:cNvPr>
          <p:cNvSpPr txBox="1">
            <a:spLocks/>
          </p:cNvSpPr>
          <p:nvPr/>
        </p:nvSpPr>
        <p:spPr>
          <a:xfrm>
            <a:off x="4619523" y="2394583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TTACGA</a:t>
            </a:r>
          </a:p>
          <a:p>
            <a:r>
              <a:rPr lang="en-US" dirty="0"/>
              <a:t>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TTACG</a:t>
            </a:r>
          </a:p>
          <a:p>
            <a:r>
              <a:rPr lang="en-US" dirty="0"/>
              <a:t>ACGA$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</a:t>
            </a:r>
          </a:p>
          <a:p>
            <a:r>
              <a:rPr lang="en-US" dirty="0"/>
              <a:t>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</a:t>
            </a:r>
          </a:p>
          <a:p>
            <a:r>
              <a:rPr lang="en-US" dirty="0"/>
              <a:t>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TTAC</a:t>
            </a:r>
          </a:p>
          <a:p>
            <a:r>
              <a:rPr lang="en-US" dirty="0"/>
              <a:t>TACGA$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TTACGA$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3155E-C6B4-9A66-73FC-66A95EB32F36}"/>
              </a:ext>
            </a:extLst>
          </p:cNvPr>
          <p:cNvSpPr txBox="1"/>
          <p:nvPr/>
        </p:nvSpPr>
        <p:spPr>
          <a:xfrm>
            <a:off x="3854136" y="1579662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  A G T A C T $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1FADC-7E4F-916E-7BB4-506CCA6DB451}"/>
              </a:ext>
            </a:extLst>
          </p:cNvPr>
          <p:cNvSpPr txBox="1">
            <a:spLocks/>
          </p:cNvSpPr>
          <p:nvPr/>
        </p:nvSpPr>
        <p:spPr>
          <a:xfrm>
            <a:off x="4382938" y="2041327"/>
            <a:ext cx="263281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Burrows-Wheeler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CDB44-CF13-DDD0-0A73-C56EA93B6F44}"/>
              </a:ext>
            </a:extLst>
          </p:cNvPr>
          <p:cNvSpPr txBox="1"/>
          <p:nvPr/>
        </p:nvSpPr>
        <p:spPr>
          <a:xfrm>
            <a:off x="0" y="3442573"/>
            <a:ext cx="118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TTACGA$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4D3242-2903-8ED0-37D9-75C8822098E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185333" y="2573867"/>
            <a:ext cx="765387" cy="105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282F0B-7612-E288-6FDF-E8962EC862D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185333" y="3034453"/>
            <a:ext cx="865088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BFFE43-FA54-6B3D-0E74-88CF2770051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185333" y="3569547"/>
            <a:ext cx="819574" cy="57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8D8139-0CC4-A63E-85BD-A391A1D6BD8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85333" y="3627239"/>
            <a:ext cx="873761" cy="47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F7713F-EC5C-1203-0080-D52A6D92D24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85333" y="3627239"/>
            <a:ext cx="865088" cy="951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1BAEC4-D8D4-2920-A3E0-01D53BB7A5B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85333" y="3627239"/>
            <a:ext cx="819574" cy="1520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7C45FA-5E3E-D910-6826-389B91073B4B}"/>
              </a:ext>
            </a:extLst>
          </p:cNvPr>
          <p:cNvCxnSpPr>
            <a:cxnSpLocks/>
          </p:cNvCxnSpPr>
          <p:nvPr/>
        </p:nvCxnSpPr>
        <p:spPr>
          <a:xfrm>
            <a:off x="1283546" y="3776133"/>
            <a:ext cx="766875" cy="18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F48A4B-58EC-8202-F4C5-F75C3BECD0E6}"/>
              </a:ext>
            </a:extLst>
          </p:cNvPr>
          <p:cNvCxnSpPr>
            <a:cxnSpLocks/>
          </p:cNvCxnSpPr>
          <p:nvPr/>
        </p:nvCxnSpPr>
        <p:spPr>
          <a:xfrm>
            <a:off x="3833707" y="3779639"/>
            <a:ext cx="777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E99826-2C3C-8A20-198F-370C4AF0DED0}"/>
              </a:ext>
            </a:extLst>
          </p:cNvPr>
          <p:cNvSpPr txBox="1"/>
          <p:nvPr/>
        </p:nvSpPr>
        <p:spPr>
          <a:xfrm>
            <a:off x="3854136" y="3429000"/>
            <a:ext cx="873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B0CD0E-99CE-4025-3804-7D0D1C30572C}"/>
              </a:ext>
            </a:extLst>
          </p:cNvPr>
          <p:cNvSpPr txBox="1"/>
          <p:nvPr/>
        </p:nvSpPr>
        <p:spPr>
          <a:xfrm>
            <a:off x="2287704" y="2001154"/>
            <a:ext cx="199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All Rotations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F21015-F62A-40BD-658E-66E13CE58072}"/>
              </a:ext>
            </a:extLst>
          </p:cNvPr>
          <p:cNvSpPr txBox="1"/>
          <p:nvPr/>
        </p:nvSpPr>
        <p:spPr>
          <a:xfrm>
            <a:off x="309192" y="3767229"/>
            <a:ext cx="37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2582F-75CA-18BC-08A3-4C21059A56B9}"/>
              </a:ext>
            </a:extLst>
          </p:cNvPr>
          <p:cNvSpPr/>
          <p:nvPr/>
        </p:nvSpPr>
        <p:spPr>
          <a:xfrm>
            <a:off x="6150187" y="2394583"/>
            <a:ext cx="235276" cy="3430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5D1C48-BEAB-C87C-109E-3FCFFBEE4366}"/>
              </a:ext>
            </a:extLst>
          </p:cNvPr>
          <p:cNvCxnSpPr>
            <a:cxnSpLocks/>
          </p:cNvCxnSpPr>
          <p:nvPr/>
        </p:nvCxnSpPr>
        <p:spPr>
          <a:xfrm>
            <a:off x="6608476" y="3765246"/>
            <a:ext cx="8145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6170D9AE-8B8B-B616-B19E-BB66D0872CFA}"/>
              </a:ext>
            </a:extLst>
          </p:cNvPr>
          <p:cNvSpPr txBox="1">
            <a:spLocks/>
          </p:cNvSpPr>
          <p:nvPr/>
        </p:nvSpPr>
        <p:spPr>
          <a:xfrm>
            <a:off x="7625030" y="2394583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 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 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 ACGA$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 CGA$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4</a:t>
            </a:r>
            <a:r>
              <a:rPr lang="en-US" dirty="0"/>
              <a:t> 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 TACGA$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 TTACGA$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4FA6DB-B744-1118-0A1B-0BD1A17C4007}"/>
              </a:ext>
            </a:extLst>
          </p:cNvPr>
          <p:cNvSpPr txBox="1"/>
          <p:nvPr/>
        </p:nvSpPr>
        <p:spPr>
          <a:xfrm>
            <a:off x="7498793" y="1538652"/>
            <a:ext cx="3927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= [6, 5, 2, 3, 4, 1, 0] 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6799092B-E6C4-4E23-1217-D4F2DCAF3C22}"/>
              </a:ext>
            </a:extLst>
          </p:cNvPr>
          <p:cNvSpPr txBox="1">
            <a:spLocks/>
          </p:cNvSpPr>
          <p:nvPr/>
        </p:nvSpPr>
        <p:spPr>
          <a:xfrm>
            <a:off x="7464212" y="2025250"/>
            <a:ext cx="263281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Suffix Array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81D293-BC6E-2BC8-BA3D-FCDC89F34453}"/>
              </a:ext>
            </a:extLst>
          </p:cNvPr>
          <p:cNvSpPr txBox="1">
            <a:spLocks/>
          </p:cNvSpPr>
          <p:nvPr/>
        </p:nvSpPr>
        <p:spPr>
          <a:xfrm>
            <a:off x="1878766" y="2382435"/>
            <a:ext cx="549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6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8F3DB1-F42A-9CE4-273C-17FE7E482505}"/>
              </a:ext>
            </a:extLst>
          </p:cNvPr>
          <p:cNvSpPr txBox="1">
            <a:spLocks/>
          </p:cNvSpPr>
          <p:nvPr/>
        </p:nvSpPr>
        <p:spPr>
          <a:xfrm>
            <a:off x="1595120" y="2225993"/>
            <a:ext cx="693534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498076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732A-5383-FB76-1500-0C3CAD77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130D-47B5-2F2A-5813-C537D9A2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0E09ACBF-7C0A-41AB-21E1-3F5543904C8B}"/>
              </a:ext>
            </a:extLst>
          </p:cNvPr>
          <p:cNvSpPr txBox="1">
            <a:spLocks/>
          </p:cNvSpPr>
          <p:nvPr/>
        </p:nvSpPr>
        <p:spPr>
          <a:xfrm>
            <a:off x="4069047" y="2400185"/>
            <a:ext cx="4614366" cy="403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$  &lt; A &lt; C &lt; G &lt; T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C($) =  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C(A) =  1 = ($)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C(C) =  3 = ($ + A + 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C(G) =  4 = ($ + A + A + C)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C(T)  =  5 = ($ + A + A + C + G)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C7EC0-6A62-8D74-4AA3-65FAD6904E12}"/>
              </a:ext>
            </a:extLst>
          </p:cNvPr>
          <p:cNvSpPr txBox="1"/>
          <p:nvPr/>
        </p:nvSpPr>
        <p:spPr>
          <a:xfrm>
            <a:off x="78128" y="1300123"/>
            <a:ext cx="11113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C(a): number of characters lexicographically smaller than a in the string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E31741-A7CF-E0FC-E467-F10441F1C26A}"/>
              </a:ext>
            </a:extLst>
          </p:cNvPr>
          <p:cNvSpPr txBox="1">
            <a:spLocks/>
          </p:cNvSpPr>
          <p:nvPr/>
        </p:nvSpPr>
        <p:spPr>
          <a:xfrm>
            <a:off x="1176250" y="3504926"/>
            <a:ext cx="2632817" cy="68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TTACGA$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5FFF48-137A-2702-17DA-AF1AC7C43994}"/>
              </a:ext>
            </a:extLst>
          </p:cNvPr>
          <p:cNvCxnSpPr>
            <a:cxnSpLocks/>
          </p:cNvCxnSpPr>
          <p:nvPr/>
        </p:nvCxnSpPr>
        <p:spPr>
          <a:xfrm>
            <a:off x="3103276" y="3721704"/>
            <a:ext cx="8145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95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54CE-05CF-72DA-F752-E0A5B83C0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EAC5-C3AE-42FC-DE03-AA842BA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C84112D8-2769-8AEA-CAE4-C7550FBBC83F}"/>
              </a:ext>
            </a:extLst>
          </p:cNvPr>
          <p:cNvSpPr txBox="1">
            <a:spLocks/>
          </p:cNvSpPr>
          <p:nvPr/>
        </p:nvSpPr>
        <p:spPr>
          <a:xfrm>
            <a:off x="298135" y="2123422"/>
            <a:ext cx="3151810" cy="261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For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5F3F3-55D1-AEC0-8E04-46821E486856}"/>
              </a:ext>
            </a:extLst>
          </p:cNvPr>
          <p:cNvSpPr txBox="1"/>
          <p:nvPr/>
        </p:nvSpPr>
        <p:spPr>
          <a:xfrm>
            <a:off x="136186" y="1310919"/>
            <a:ext cx="116203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Occ(</a:t>
            </a:r>
            <a:r>
              <a:rPr lang="en-US" sz="2400" dirty="0" err="1"/>
              <a:t>c,i</a:t>
            </a:r>
            <a:r>
              <a:rPr lang="en-US" sz="2400" dirty="0"/>
              <a:t>) function gives the number of times character c occurs in BWT[0..i-1]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C3B15E-E756-9D40-5E90-C2F00AC60E59}"/>
              </a:ext>
            </a:extLst>
          </p:cNvPr>
          <p:cNvGraphicFramePr>
            <a:graphicFrameLocks noGrp="1"/>
          </p:cNvGraphicFramePr>
          <p:nvPr/>
        </p:nvGraphicFramePr>
        <p:xfrm>
          <a:off x="3449945" y="2766272"/>
          <a:ext cx="8395422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346">
                  <a:extLst>
                    <a:ext uri="{9D8B030D-6E8A-4147-A177-3AD203B41FA5}">
                      <a16:colId xmlns:a16="http://schemas.microsoft.com/office/drawing/2014/main" val="626357279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2592269342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3060558931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2953280597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2906311918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2822224669"/>
                    </a:ext>
                  </a:extLst>
                </a:gridCol>
                <a:gridCol w="1199346">
                  <a:extLst>
                    <a:ext uri="{9D8B030D-6E8A-4147-A177-3AD203B41FA5}">
                      <a16:colId xmlns:a16="http://schemas.microsoft.com/office/drawing/2014/main" val="3645338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0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6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4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3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73D3B54-A346-CF43-782B-0FE9D60B4548}"/>
              </a:ext>
            </a:extLst>
          </p:cNvPr>
          <p:cNvSpPr txBox="1"/>
          <p:nvPr/>
        </p:nvSpPr>
        <p:spPr>
          <a:xfrm>
            <a:off x="163828" y="3894675"/>
            <a:ext cx="342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  A G T A C T $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C72F2D-6FE1-F466-8DEB-B173F643EC64}"/>
              </a:ext>
            </a:extLst>
          </p:cNvPr>
          <p:cNvSpPr txBox="1">
            <a:spLocks/>
          </p:cNvSpPr>
          <p:nvPr/>
        </p:nvSpPr>
        <p:spPr>
          <a:xfrm>
            <a:off x="163828" y="5067494"/>
            <a:ext cx="3151810" cy="2611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Occ(A,4): number of A’s in BWT[0..3] = 2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Occ(G,2): number of G’s in BWT[0..1] = 1</a:t>
            </a:r>
          </a:p>
        </p:txBody>
      </p:sp>
    </p:spTree>
    <p:extLst>
      <p:ext uri="{BB962C8B-B14F-4D97-AF65-F5344CB8AC3E}">
        <p14:creationId xmlns:p14="http://schemas.microsoft.com/office/powerpoint/2010/main" val="153568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CFC5-43D0-809E-0657-5F6B52D9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C28F-AAB4-878F-783B-DAF5CDC2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941FC53-80BC-280B-52CD-6D14955A7E8A}"/>
              </a:ext>
            </a:extLst>
          </p:cNvPr>
          <p:cNvSpPr txBox="1">
            <a:spLocks/>
          </p:cNvSpPr>
          <p:nvPr/>
        </p:nvSpPr>
        <p:spPr>
          <a:xfrm>
            <a:off x="294846" y="3270576"/>
            <a:ext cx="5801153" cy="409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(1) Search G: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C(G) = 4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start_inital</a:t>
            </a:r>
            <a:r>
              <a:rPr lang="en-US" sz="2000" b="1" dirty="0">
                <a:solidFill>
                  <a:srgbClr val="FF0000"/>
                </a:solidFill>
              </a:rPr>
              <a:t> = C(G) = 4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end_inital</a:t>
            </a:r>
            <a:r>
              <a:rPr lang="en-US" sz="2000" b="1" dirty="0">
                <a:solidFill>
                  <a:srgbClr val="FF0000"/>
                </a:solidFill>
              </a:rPr>
              <a:t> = C(T) =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Range = [4, 5]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D7964-D0B7-2089-85E1-8E1541E84C1D}"/>
              </a:ext>
            </a:extLst>
          </p:cNvPr>
          <p:cNvSpPr txBox="1"/>
          <p:nvPr/>
        </p:nvSpPr>
        <p:spPr>
          <a:xfrm>
            <a:off x="136185" y="1297373"/>
            <a:ext cx="118308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Backward Search:</a:t>
            </a:r>
          </a:p>
          <a:p>
            <a:r>
              <a:rPr lang="en-US" sz="2400" dirty="0" err="1"/>
              <a:t>start_inital</a:t>
            </a:r>
            <a:r>
              <a:rPr lang="en-US" sz="2400" dirty="0"/>
              <a:t> = C(X) ,  </a:t>
            </a:r>
            <a:r>
              <a:rPr lang="en-US" sz="2400" dirty="0" err="1"/>
              <a:t>end_inital</a:t>
            </a:r>
            <a:r>
              <a:rPr lang="en-US" sz="2400" dirty="0"/>
              <a:t> = C(X+1) </a:t>
            </a:r>
          </a:p>
          <a:p>
            <a:r>
              <a:rPr lang="en-US" sz="2400" dirty="0" err="1"/>
              <a:t>New_range_start</a:t>
            </a:r>
            <a:r>
              <a:rPr lang="en-US" sz="2400" dirty="0"/>
              <a:t> = C(c) + Occ(c, </a:t>
            </a:r>
            <a:r>
              <a:rPr lang="en-US" sz="2400" dirty="0" err="1"/>
              <a:t>old_range_start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New_range_end</a:t>
            </a:r>
            <a:r>
              <a:rPr lang="en-US" sz="2400" dirty="0"/>
              <a:t> = C(c) + Occ(c, </a:t>
            </a:r>
            <a:r>
              <a:rPr lang="en-US" sz="2400" dirty="0" err="1"/>
              <a:t>old_range_end</a:t>
            </a:r>
            <a:r>
              <a:rPr lang="en-US" sz="2400" dirty="0"/>
              <a:t> + 1) - 1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09434-187D-3D2C-7C95-8B24AFE2FDB8}"/>
              </a:ext>
            </a:extLst>
          </p:cNvPr>
          <p:cNvGraphicFramePr>
            <a:graphicFrameLocks noGrp="1"/>
          </p:cNvGraphicFramePr>
          <p:nvPr/>
        </p:nvGraphicFramePr>
        <p:xfrm>
          <a:off x="5804483" y="2794565"/>
          <a:ext cx="6298012" cy="3497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16">
                  <a:extLst>
                    <a:ext uri="{9D8B030D-6E8A-4147-A177-3AD203B41FA5}">
                      <a16:colId xmlns:a16="http://schemas.microsoft.com/office/drawing/2014/main" val="62635727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592269342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06055893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53280597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06311918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82222466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645338874"/>
                    </a:ext>
                  </a:extLst>
                </a:gridCol>
              </a:tblGrid>
              <a:tr h="5711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8883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5080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07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02246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6448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99389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629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4095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3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F1777-7281-1FD3-D407-1B534AA9FCC7}"/>
              </a:ext>
            </a:extLst>
          </p:cNvPr>
          <p:cNvSpPr txBox="1">
            <a:spLocks/>
          </p:cNvSpPr>
          <p:nvPr/>
        </p:nvSpPr>
        <p:spPr>
          <a:xfrm>
            <a:off x="8688461" y="67563"/>
            <a:ext cx="3151810" cy="2611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$  &lt; A &lt; C &lt; G &lt; 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C($) =  0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C(A) =  1 = ($)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 =  3 = ($ + A + A)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C(G) =  4 = ($ + A + A + 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C(T)  =  5 = ($ + A + A + C + G)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3A733-2708-E51B-D127-A09B3DB2E4E9}"/>
              </a:ext>
            </a:extLst>
          </p:cNvPr>
          <p:cNvSpPr txBox="1"/>
          <p:nvPr/>
        </p:nvSpPr>
        <p:spPr>
          <a:xfrm>
            <a:off x="8022156" y="2366155"/>
            <a:ext cx="931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7FBEC-1FCB-1049-7BA6-270C2FAACFEB}"/>
              </a:ext>
            </a:extLst>
          </p:cNvPr>
          <p:cNvSpPr txBox="1"/>
          <p:nvPr/>
        </p:nvSpPr>
        <p:spPr>
          <a:xfrm>
            <a:off x="8156361" y="6376164"/>
            <a:ext cx="342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  A G T A C T $</a:t>
            </a:r>
          </a:p>
        </p:txBody>
      </p:sp>
    </p:spTree>
    <p:extLst>
      <p:ext uri="{BB962C8B-B14F-4D97-AF65-F5344CB8AC3E}">
        <p14:creationId xmlns:p14="http://schemas.microsoft.com/office/powerpoint/2010/main" val="199672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201C-C08B-35A5-F4A9-BF9A366BF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C7E4-BA70-3467-83FF-B5D86C4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12D67908-8618-1902-5B89-EBCCAE56F90F}"/>
              </a:ext>
            </a:extLst>
          </p:cNvPr>
          <p:cNvSpPr txBox="1">
            <a:spLocks/>
          </p:cNvSpPr>
          <p:nvPr/>
        </p:nvSpPr>
        <p:spPr>
          <a:xfrm>
            <a:off x="294847" y="2636482"/>
            <a:ext cx="5509636" cy="409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(1) Range = [4, 5]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(2) Search C: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C(C) =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Occ(C, 4) = 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Occ(C, 5+1)  =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Range = [3+ Occ(C,4), 3 + Occ(C,5+1) -1] = [3, 3]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92FE1-BB97-CFED-AEA9-59CAEA32187C}"/>
              </a:ext>
            </a:extLst>
          </p:cNvPr>
          <p:cNvSpPr txBox="1"/>
          <p:nvPr/>
        </p:nvSpPr>
        <p:spPr>
          <a:xfrm>
            <a:off x="136185" y="1310919"/>
            <a:ext cx="11830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Backward Search:</a:t>
            </a:r>
          </a:p>
          <a:p>
            <a:r>
              <a:rPr lang="en-US" sz="2400" dirty="0" err="1"/>
              <a:t>New_range_start</a:t>
            </a:r>
            <a:r>
              <a:rPr lang="en-US" sz="2400" dirty="0"/>
              <a:t> = C(c) + Occ(c, </a:t>
            </a:r>
            <a:r>
              <a:rPr lang="en-US" sz="2400" dirty="0" err="1"/>
              <a:t>old_range_start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New_range_end</a:t>
            </a:r>
            <a:r>
              <a:rPr lang="en-US" sz="2400" dirty="0"/>
              <a:t> = C(c) + Occ(c, </a:t>
            </a:r>
            <a:r>
              <a:rPr lang="en-US" sz="2400" dirty="0" err="1"/>
              <a:t>old_range_end</a:t>
            </a:r>
            <a:r>
              <a:rPr lang="en-US" sz="2400" dirty="0"/>
              <a:t> + 1) - 1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626D8-E7A0-7F07-64F0-B058D1E1ED2D}"/>
              </a:ext>
            </a:extLst>
          </p:cNvPr>
          <p:cNvGraphicFramePr>
            <a:graphicFrameLocks noGrp="1"/>
          </p:cNvGraphicFramePr>
          <p:nvPr/>
        </p:nvGraphicFramePr>
        <p:xfrm>
          <a:off x="5804483" y="2794565"/>
          <a:ext cx="6298012" cy="3497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16">
                  <a:extLst>
                    <a:ext uri="{9D8B030D-6E8A-4147-A177-3AD203B41FA5}">
                      <a16:colId xmlns:a16="http://schemas.microsoft.com/office/drawing/2014/main" val="62635727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592269342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06055893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53280597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06311918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82222466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645338874"/>
                    </a:ext>
                  </a:extLst>
                </a:gridCol>
              </a:tblGrid>
              <a:tr h="5711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8883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5080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07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02246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6448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99389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629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4095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3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0D2294-11DC-1BA3-2416-B013B8FBAABE}"/>
              </a:ext>
            </a:extLst>
          </p:cNvPr>
          <p:cNvSpPr txBox="1">
            <a:spLocks/>
          </p:cNvSpPr>
          <p:nvPr/>
        </p:nvSpPr>
        <p:spPr>
          <a:xfrm>
            <a:off x="8688461" y="67563"/>
            <a:ext cx="3151810" cy="2611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$  &lt; A &lt; C &lt; G &lt; 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C($) =  0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C(A) =  1 = ($)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 =  3 = ($ + A + A)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C(G) =  4 = ($ + A + A + 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C(T)  =  5 = ($ + A + A + C + G)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E1C35-F7E3-F6D4-7600-776B03038BFF}"/>
              </a:ext>
            </a:extLst>
          </p:cNvPr>
          <p:cNvSpPr txBox="1"/>
          <p:nvPr/>
        </p:nvSpPr>
        <p:spPr>
          <a:xfrm>
            <a:off x="8022156" y="2366155"/>
            <a:ext cx="931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A7053-32FA-0334-5572-953F341DD22C}"/>
              </a:ext>
            </a:extLst>
          </p:cNvPr>
          <p:cNvSpPr txBox="1"/>
          <p:nvPr/>
        </p:nvSpPr>
        <p:spPr>
          <a:xfrm>
            <a:off x="8156361" y="6376164"/>
            <a:ext cx="342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  A G T A C T $</a:t>
            </a:r>
          </a:p>
        </p:txBody>
      </p:sp>
    </p:spTree>
    <p:extLst>
      <p:ext uri="{BB962C8B-B14F-4D97-AF65-F5344CB8AC3E}">
        <p14:creationId xmlns:p14="http://schemas.microsoft.com/office/powerpoint/2010/main" val="231575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B438-CF59-9412-746E-08A6C0F4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1D60-E426-2DB3-D5C1-03202FD2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9FD3308-72A7-12B9-EE9D-65BB64DF6A4E}"/>
              </a:ext>
            </a:extLst>
          </p:cNvPr>
          <p:cNvSpPr txBox="1">
            <a:spLocks/>
          </p:cNvSpPr>
          <p:nvPr/>
        </p:nvSpPr>
        <p:spPr>
          <a:xfrm>
            <a:off x="294847" y="2629709"/>
            <a:ext cx="5509636" cy="409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For example: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(2) Range = [3, 3]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(3) Search A: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C(A) =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Occ(A, 3) = 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Occ(A, 3+1)  = 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Range = [1+ Occ(A,3), 1 + Occ(A,3 +1) -1] = [2, 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557D0-F069-87A0-5B43-2EA0DA85D5B2}"/>
              </a:ext>
            </a:extLst>
          </p:cNvPr>
          <p:cNvSpPr txBox="1"/>
          <p:nvPr/>
        </p:nvSpPr>
        <p:spPr>
          <a:xfrm>
            <a:off x="136185" y="1304146"/>
            <a:ext cx="11830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Backward Search:</a:t>
            </a:r>
          </a:p>
          <a:p>
            <a:r>
              <a:rPr lang="en-US" sz="2400" dirty="0" err="1"/>
              <a:t>New_range_start</a:t>
            </a:r>
            <a:r>
              <a:rPr lang="en-US" sz="2400" dirty="0"/>
              <a:t> = C(c) + Occ(c, </a:t>
            </a:r>
            <a:r>
              <a:rPr lang="en-US" sz="2400" dirty="0" err="1"/>
              <a:t>old_range_start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New_range_end</a:t>
            </a:r>
            <a:r>
              <a:rPr lang="en-US" sz="2400" dirty="0"/>
              <a:t> = C(c) + Occ(c, </a:t>
            </a:r>
            <a:r>
              <a:rPr lang="en-US" sz="2400" dirty="0" err="1"/>
              <a:t>old_range_end</a:t>
            </a:r>
            <a:r>
              <a:rPr lang="en-US" sz="2400" dirty="0"/>
              <a:t> + 1) - 1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0324A3-660B-FAA3-46D7-2B30B7219561}"/>
              </a:ext>
            </a:extLst>
          </p:cNvPr>
          <p:cNvGraphicFramePr>
            <a:graphicFrameLocks noGrp="1"/>
          </p:cNvGraphicFramePr>
          <p:nvPr/>
        </p:nvGraphicFramePr>
        <p:xfrm>
          <a:off x="5804483" y="2794565"/>
          <a:ext cx="6298012" cy="3497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716">
                  <a:extLst>
                    <a:ext uri="{9D8B030D-6E8A-4147-A177-3AD203B41FA5}">
                      <a16:colId xmlns:a16="http://schemas.microsoft.com/office/drawing/2014/main" val="62635727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592269342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060558931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53280597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906311918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2822224669"/>
                    </a:ext>
                  </a:extLst>
                </a:gridCol>
                <a:gridCol w="899716">
                  <a:extLst>
                    <a:ext uri="{9D8B030D-6E8A-4147-A177-3AD203B41FA5}">
                      <a16:colId xmlns:a16="http://schemas.microsoft.com/office/drawing/2014/main" val="3645338874"/>
                    </a:ext>
                  </a:extLst>
                </a:gridCol>
              </a:tblGrid>
              <a:tr h="57114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Occ(T)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8883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5080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07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02246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86448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99389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666292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40954"/>
                  </a:ext>
                </a:extLst>
              </a:tr>
              <a:tr h="3360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3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CF7BBF-A592-3B75-CE96-67E5EC8BB8A4}"/>
              </a:ext>
            </a:extLst>
          </p:cNvPr>
          <p:cNvSpPr txBox="1">
            <a:spLocks/>
          </p:cNvSpPr>
          <p:nvPr/>
        </p:nvSpPr>
        <p:spPr>
          <a:xfrm>
            <a:off x="8688461" y="67563"/>
            <a:ext cx="3151810" cy="26111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$  &lt; A &lt; C &lt; G &lt; 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C($) =  0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C(A) =  1 = ($)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C(C) =  3 = ($ + A + A)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C(G) =  4 = ($ + A + A + C)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C(T)  =  5 = ($ + A + A + C + G)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E8EB5-9FA6-DDF6-CE96-21E3FCEF0F7D}"/>
              </a:ext>
            </a:extLst>
          </p:cNvPr>
          <p:cNvSpPr txBox="1"/>
          <p:nvPr/>
        </p:nvSpPr>
        <p:spPr>
          <a:xfrm>
            <a:off x="8022156" y="2366155"/>
            <a:ext cx="931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Occ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1D973-4AA4-7B31-D799-072E8361C870}"/>
              </a:ext>
            </a:extLst>
          </p:cNvPr>
          <p:cNvSpPr txBox="1"/>
          <p:nvPr/>
        </p:nvSpPr>
        <p:spPr>
          <a:xfrm>
            <a:off x="8156361" y="6376164"/>
            <a:ext cx="3420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BWT(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  A G T A C T $</a:t>
            </a:r>
          </a:p>
        </p:txBody>
      </p:sp>
    </p:spTree>
    <p:extLst>
      <p:ext uri="{BB962C8B-B14F-4D97-AF65-F5344CB8AC3E}">
        <p14:creationId xmlns:p14="http://schemas.microsoft.com/office/powerpoint/2010/main" val="73716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F0C60-AA73-24B6-D580-E46C50C5D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1F84-6B8C-90E5-EE45-749DCBBD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300" y="67563"/>
            <a:ext cx="10515600" cy="1325563"/>
          </a:xfrm>
        </p:spPr>
        <p:txBody>
          <a:bodyPr/>
          <a:lstStyle/>
          <a:p>
            <a:r>
              <a:rPr lang="en-US" dirty="0"/>
              <a:t>Reference (T): TTACGA $</a:t>
            </a:r>
            <a:br>
              <a:rPr lang="en-US" dirty="0"/>
            </a:br>
            <a:r>
              <a:rPr lang="en-US" dirty="0"/>
              <a:t>Read (W): ACG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23BB7BCC-E771-29C2-B2EA-C661C3FEE7AF}"/>
              </a:ext>
            </a:extLst>
          </p:cNvPr>
          <p:cNvSpPr txBox="1">
            <a:spLocks/>
          </p:cNvSpPr>
          <p:nvPr/>
        </p:nvSpPr>
        <p:spPr>
          <a:xfrm>
            <a:off x="-22047" y="1281151"/>
            <a:ext cx="5509636" cy="43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Range = [1+ Occ(A,3), 1 + Occ(A,3 +1) -1] = [2, 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362258-172D-168C-9280-BD358C0C3D5A}"/>
              </a:ext>
            </a:extLst>
          </p:cNvPr>
          <p:cNvSpPr txBox="1"/>
          <p:nvPr/>
        </p:nvSpPr>
        <p:spPr>
          <a:xfrm>
            <a:off x="0" y="3442573"/>
            <a:ext cx="1185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TTACGA$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8DC767-177C-7710-D240-896E106C8D8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185333" y="2573867"/>
            <a:ext cx="765387" cy="105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6495D7-5B48-BEE3-BE15-CC6881C91DE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185333" y="3034453"/>
            <a:ext cx="865088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C772A7-7A78-AE0F-D5CD-6D285AD9F85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185333" y="3569547"/>
            <a:ext cx="819574" cy="57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4F230A-10F5-30FF-B6EF-5242188A374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85333" y="3627239"/>
            <a:ext cx="873761" cy="470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4FDCFA-B7E4-92CA-F07F-475B28D136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85333" y="3627239"/>
            <a:ext cx="865088" cy="951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894964-D7A6-5244-F8E3-185596471F6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185333" y="3627239"/>
            <a:ext cx="819574" cy="1520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05CA6F-0E7F-AA20-8B90-FAD0721784E1}"/>
              </a:ext>
            </a:extLst>
          </p:cNvPr>
          <p:cNvCxnSpPr>
            <a:cxnSpLocks/>
          </p:cNvCxnSpPr>
          <p:nvPr/>
        </p:nvCxnSpPr>
        <p:spPr>
          <a:xfrm>
            <a:off x="1283546" y="3776133"/>
            <a:ext cx="766875" cy="18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772C54-3C4E-5B5E-207A-FA64EBBE0C91}"/>
              </a:ext>
            </a:extLst>
          </p:cNvPr>
          <p:cNvSpPr txBox="1"/>
          <p:nvPr/>
        </p:nvSpPr>
        <p:spPr>
          <a:xfrm>
            <a:off x="309192" y="3767229"/>
            <a:ext cx="37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92618F-B3C1-9BA4-65B2-D0FC86E79123}"/>
              </a:ext>
            </a:extLst>
          </p:cNvPr>
          <p:cNvCxnSpPr>
            <a:cxnSpLocks/>
          </p:cNvCxnSpPr>
          <p:nvPr/>
        </p:nvCxnSpPr>
        <p:spPr>
          <a:xfrm flipV="1">
            <a:off x="3121424" y="3628495"/>
            <a:ext cx="4293753" cy="10887"/>
          </a:xfrm>
          <a:prstGeom prst="straightConnector1">
            <a:avLst/>
          </a:prstGeom>
          <a:ln w="76200"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AA19B4E-95B0-6621-F98C-63B7CE0ECC27}"/>
              </a:ext>
            </a:extLst>
          </p:cNvPr>
          <p:cNvSpPr txBox="1">
            <a:spLocks/>
          </p:cNvSpPr>
          <p:nvPr/>
        </p:nvSpPr>
        <p:spPr>
          <a:xfrm>
            <a:off x="7625030" y="2394583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6</a:t>
            </a:r>
            <a:r>
              <a:rPr lang="en-US" dirty="0"/>
              <a:t> 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 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 ACGA$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 CGA$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4</a:t>
            </a:r>
            <a:r>
              <a:rPr lang="en-US" dirty="0"/>
              <a:t> GA$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1</a:t>
            </a:r>
            <a:r>
              <a:rPr lang="en-US" dirty="0"/>
              <a:t> TACGA$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0</a:t>
            </a:r>
            <a:r>
              <a:rPr lang="en-US" dirty="0"/>
              <a:t> TTACGA$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7BC9BC-1409-9676-3D38-9568D3224A39}"/>
              </a:ext>
            </a:extLst>
          </p:cNvPr>
          <p:cNvSpPr txBox="1"/>
          <p:nvPr/>
        </p:nvSpPr>
        <p:spPr>
          <a:xfrm>
            <a:off x="7498793" y="1538652"/>
            <a:ext cx="3927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dirty="0"/>
              <a:t>) = = [6, 5, 2, 3, 4, 1, 0] 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EB2500C0-8094-4E79-90D9-6A980C55F0F7}"/>
              </a:ext>
            </a:extLst>
          </p:cNvPr>
          <p:cNvSpPr txBox="1">
            <a:spLocks/>
          </p:cNvSpPr>
          <p:nvPr/>
        </p:nvSpPr>
        <p:spPr>
          <a:xfrm>
            <a:off x="7464212" y="2025250"/>
            <a:ext cx="263281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Suffix Array 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4385212-7C42-25CD-CF48-4495C072CA00}"/>
              </a:ext>
            </a:extLst>
          </p:cNvPr>
          <p:cNvSpPr txBox="1">
            <a:spLocks/>
          </p:cNvSpPr>
          <p:nvPr/>
        </p:nvSpPr>
        <p:spPr>
          <a:xfrm>
            <a:off x="1878766" y="2382435"/>
            <a:ext cx="549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2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5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6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25AC390C-F54F-AB5B-FD00-F1E84C016A4F}"/>
              </a:ext>
            </a:extLst>
          </p:cNvPr>
          <p:cNvSpPr txBox="1">
            <a:spLocks/>
          </p:cNvSpPr>
          <p:nvPr/>
        </p:nvSpPr>
        <p:spPr>
          <a:xfrm>
            <a:off x="1786416" y="2166212"/>
            <a:ext cx="693534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BA86F654-B6C7-4320-C66C-C14DECB4CD79}"/>
              </a:ext>
            </a:extLst>
          </p:cNvPr>
          <p:cNvSpPr txBox="1">
            <a:spLocks/>
          </p:cNvSpPr>
          <p:nvPr/>
        </p:nvSpPr>
        <p:spPr>
          <a:xfrm>
            <a:off x="2654314" y="2382435"/>
            <a:ext cx="2632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C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G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$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9388FF-1315-86F7-8A2C-32E577E334CB}"/>
              </a:ext>
            </a:extLst>
          </p:cNvPr>
          <p:cNvSpPr/>
          <p:nvPr/>
        </p:nvSpPr>
        <p:spPr>
          <a:xfrm>
            <a:off x="1953370" y="3330846"/>
            <a:ext cx="491091" cy="470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6D86464-75A9-4758-7D9E-84D9A1634327}"/>
              </a:ext>
            </a:extLst>
          </p:cNvPr>
          <p:cNvSpPr txBox="1"/>
          <p:nvPr/>
        </p:nvSpPr>
        <p:spPr>
          <a:xfrm>
            <a:off x="4138507" y="3765747"/>
            <a:ext cx="18829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TTACGA</a:t>
            </a:r>
          </a:p>
          <a:p>
            <a:r>
              <a:rPr lang="en-US" sz="3600" dirty="0"/>
              <a:t>    ACG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332837-6819-07AB-ACE6-A614C140BEA3}"/>
              </a:ext>
            </a:extLst>
          </p:cNvPr>
          <p:cNvCxnSpPr>
            <a:cxnSpLocks/>
          </p:cNvCxnSpPr>
          <p:nvPr/>
        </p:nvCxnSpPr>
        <p:spPr>
          <a:xfrm>
            <a:off x="4741333" y="4254151"/>
            <a:ext cx="0" cy="22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25B072-ED2A-2DE1-153B-0440D22B666C}"/>
              </a:ext>
            </a:extLst>
          </p:cNvPr>
          <p:cNvCxnSpPr>
            <a:cxnSpLocks/>
          </p:cNvCxnSpPr>
          <p:nvPr/>
        </p:nvCxnSpPr>
        <p:spPr>
          <a:xfrm>
            <a:off x="5056293" y="4254151"/>
            <a:ext cx="0" cy="22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04DD56-47D3-D272-3643-72CFF4C55032}"/>
              </a:ext>
            </a:extLst>
          </p:cNvPr>
          <p:cNvCxnSpPr>
            <a:cxnSpLocks/>
          </p:cNvCxnSpPr>
          <p:nvPr/>
        </p:nvCxnSpPr>
        <p:spPr>
          <a:xfrm>
            <a:off x="5405120" y="4254151"/>
            <a:ext cx="0" cy="22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5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B687-A1F0-8D96-4652-2211AE06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7237-17FB-3538-718D-7FB59CE98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final range [2, 3) corresponds to 1 position in the suffix array: SA[2] = 2</a:t>
            </a:r>
          </a:p>
          <a:p>
            <a:pPr marL="0" indent="0">
              <a:buNone/>
            </a:pPr>
            <a:r>
              <a:rPr lang="en-US" dirty="0"/>
              <a:t>This means the read ACG matches the reference starting at position 1 (0-based index)</a:t>
            </a:r>
          </a:p>
        </p:txBody>
      </p:sp>
    </p:spTree>
    <p:extLst>
      <p:ext uri="{BB962C8B-B14F-4D97-AF65-F5344CB8AC3E}">
        <p14:creationId xmlns:p14="http://schemas.microsoft.com/office/powerpoint/2010/main" val="2822223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463-7F2B-6917-01FE-B460FD8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SAM/BAM/CRAM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E617-2E88-552F-4F26-409C4DBC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SAM: Sequencing Alignment Map</a:t>
            </a:r>
          </a:p>
          <a:p>
            <a:endParaRPr lang="en-US" dirty="0"/>
          </a:p>
          <a:p>
            <a:r>
              <a:rPr lang="en-US" dirty="0"/>
              <a:t>BAM: Binary Alignment Map</a:t>
            </a:r>
          </a:p>
          <a:p>
            <a:endParaRPr lang="en-US" dirty="0"/>
          </a:p>
          <a:p>
            <a:r>
              <a:rPr lang="en-US" dirty="0"/>
              <a:t>CRAM: Compressed BAM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2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dogma of molecular biology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0" y="1601057"/>
            <a:ext cx="57340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20" y="1824273"/>
            <a:ext cx="4505325" cy="34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7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05A3-F7F2-C207-D4C7-8B9F26DF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94" y="134389"/>
            <a:ext cx="10515600" cy="1325563"/>
          </a:xfrm>
        </p:spPr>
        <p:txBody>
          <a:bodyPr/>
          <a:lstStyle/>
          <a:p>
            <a:r>
              <a:rPr lang="en-US" dirty="0"/>
              <a:t>BAM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134794-C58D-5724-E0CC-54FB10D5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63906"/>
              </p:ext>
            </p:extLst>
          </p:nvPr>
        </p:nvGraphicFramePr>
        <p:xfrm>
          <a:off x="3031520" y="282011"/>
          <a:ext cx="7189248" cy="6256103"/>
        </p:xfrm>
        <a:graphic>
          <a:graphicData uri="http://schemas.openxmlformats.org/drawingml/2006/table">
            <a:tbl>
              <a:tblPr/>
              <a:tblGrid>
                <a:gridCol w="2396416">
                  <a:extLst>
                    <a:ext uri="{9D8B030D-6E8A-4147-A177-3AD203B41FA5}">
                      <a16:colId xmlns:a16="http://schemas.microsoft.com/office/drawing/2014/main" val="2121066500"/>
                    </a:ext>
                  </a:extLst>
                </a:gridCol>
                <a:gridCol w="2396416">
                  <a:extLst>
                    <a:ext uri="{9D8B030D-6E8A-4147-A177-3AD203B41FA5}">
                      <a16:colId xmlns:a16="http://schemas.microsoft.com/office/drawing/2014/main" val="2830804933"/>
                    </a:ext>
                  </a:extLst>
                </a:gridCol>
                <a:gridCol w="2396416">
                  <a:extLst>
                    <a:ext uri="{9D8B030D-6E8A-4147-A177-3AD203B41FA5}">
                      <a16:colId xmlns:a16="http://schemas.microsoft.com/office/drawing/2014/main" val="2852161477"/>
                    </a:ext>
                  </a:extLst>
                </a:gridCol>
              </a:tblGrid>
              <a:tr h="329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Field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Name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Description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17343"/>
                  </a:ext>
                </a:extLst>
              </a:tr>
              <a:tr h="54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QNAME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Query name of the read (e.g., read ID)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486847"/>
                  </a:ext>
                </a:extLst>
              </a:tr>
              <a:tr h="762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FLAG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Bitwise flag indicating read properties (e.g., paired, mapped, reverse strand)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82876"/>
                  </a:ext>
                </a:extLst>
              </a:tr>
              <a:tr h="54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RNAME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Reference sequence name (e.g., chromosome)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94855"/>
                  </a:ext>
                </a:extLst>
              </a:tr>
              <a:tr h="54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POS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1-based leftmost mapping position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87458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MAPQ</a:t>
                      </a:r>
                      <a:endParaRPr lang="en-US" sz="1400" dirty="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Mapping quality (Phred-scaled)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91071"/>
                  </a:ext>
                </a:extLst>
              </a:tr>
              <a:tr h="7626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CIGAR</a:t>
                      </a:r>
                      <a:endParaRPr lang="en-US" sz="1400" dirty="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CIGAR string describing alignment (e.g., 76M for 76 matches)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57383"/>
                  </a:ext>
                </a:extLst>
              </a:tr>
              <a:tr h="546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RNEXT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Reference name of the mate/next read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764556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PNEXT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Position of the mate/next read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94727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TLEN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Observed template length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1969"/>
                  </a:ext>
                </a:extLst>
              </a:tr>
              <a:tr h="3294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SEQ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Segment sequence</a:t>
                      </a:r>
                    </a:p>
                  </a:txBody>
                  <a:tcPr marL="66619" marR="44413" marT="44413" marB="38861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93398"/>
                  </a:ext>
                </a:extLst>
              </a:tr>
              <a:tr h="5385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66619" marR="44413" marT="44413" marB="3331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QUAL</a:t>
                      </a:r>
                      <a:endParaRPr lang="en-US" sz="1400">
                        <a:effectLst/>
                      </a:endParaRPr>
                    </a:p>
                  </a:txBody>
                  <a:tcPr marL="66619" marR="44413" marT="44413" marB="3331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ASCII of Phred-scaled base quality + 33</a:t>
                      </a:r>
                    </a:p>
                  </a:txBody>
                  <a:tcPr marL="66619" marR="44413" marT="44413" marB="3331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1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16C8-6FF8-43FB-DB60-C7B3B60A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7" y="185663"/>
            <a:ext cx="10515600" cy="1325563"/>
          </a:xfrm>
        </p:spPr>
        <p:txBody>
          <a:bodyPr/>
          <a:lstStyle/>
          <a:p>
            <a:r>
              <a:rPr lang="en-US" dirty="0"/>
              <a:t>BAM - FLAG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5F472D-9F80-1965-4C5D-81BF888C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39753"/>
              </p:ext>
            </p:extLst>
          </p:nvPr>
        </p:nvGraphicFramePr>
        <p:xfrm>
          <a:off x="3604601" y="32364"/>
          <a:ext cx="7334016" cy="6793272"/>
        </p:xfrm>
        <a:graphic>
          <a:graphicData uri="http://schemas.openxmlformats.org/drawingml/2006/table">
            <a:tbl>
              <a:tblPr/>
              <a:tblGrid>
                <a:gridCol w="2444672">
                  <a:extLst>
                    <a:ext uri="{9D8B030D-6E8A-4147-A177-3AD203B41FA5}">
                      <a16:colId xmlns:a16="http://schemas.microsoft.com/office/drawing/2014/main" val="3709019688"/>
                    </a:ext>
                  </a:extLst>
                </a:gridCol>
                <a:gridCol w="2444672">
                  <a:extLst>
                    <a:ext uri="{9D8B030D-6E8A-4147-A177-3AD203B41FA5}">
                      <a16:colId xmlns:a16="http://schemas.microsoft.com/office/drawing/2014/main" val="647244359"/>
                    </a:ext>
                  </a:extLst>
                </a:gridCol>
                <a:gridCol w="2444672">
                  <a:extLst>
                    <a:ext uri="{9D8B030D-6E8A-4147-A177-3AD203B41FA5}">
                      <a16:colId xmlns:a16="http://schemas.microsoft.com/office/drawing/2014/main" val="1810685292"/>
                    </a:ext>
                  </a:extLst>
                </a:gridCol>
              </a:tblGrid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Bit (Decimal)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Hex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Description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67563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 (1)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paired in sequencing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4888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 (2)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mapped in a proper pair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66170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0x4 (4)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0x4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unmapped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91929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 (8)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Mate is unmapped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86790"/>
                  </a:ext>
                </a:extLst>
              </a:tr>
              <a:tr h="5309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0x10 (16)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mapped to the reverse strand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31669"/>
                  </a:ext>
                </a:extLst>
              </a:tr>
              <a:tr h="5309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0x20 (32)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Mate is mapped to the reverse strand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687187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0x40 (64)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0x40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the first in a pair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722664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0x80 (128)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the second in a pair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01935"/>
                  </a:ext>
                </a:extLst>
              </a:tr>
              <a:tr h="318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0x100 (256)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0x100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not primary alignment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204"/>
                  </a:ext>
                </a:extLst>
              </a:tr>
              <a:tr h="5309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0x200 (512)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0x200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fails platform/vendor quality checks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240"/>
                  </a:ext>
                </a:extLst>
              </a:tr>
              <a:tr h="53097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0x400 (1024)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0x400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Read is a PCR or optical duplicate</a:t>
                      </a:r>
                    </a:p>
                  </a:txBody>
                  <a:tcPr marL="73296" marR="48864" marT="48864" marB="42756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760156"/>
                  </a:ext>
                </a:extLst>
              </a:tr>
              <a:tr h="52388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0x800 (2048)</a:t>
                      </a:r>
                    </a:p>
                  </a:txBody>
                  <a:tcPr marL="73296" marR="48864" marT="48864" marB="366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0x800</a:t>
                      </a:r>
                    </a:p>
                  </a:txBody>
                  <a:tcPr marL="73296" marR="48864" marT="48864" marB="366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Read is supplementary alignment (e.g., split read)</a:t>
                      </a:r>
                    </a:p>
                  </a:txBody>
                  <a:tcPr marL="73296" marR="48864" marT="48864" marB="36648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7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70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B6AE-3A57-C160-0EBD-AC88C88D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 - CICAR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506AB-0536-46EC-55F1-082A1EE83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094138"/>
              </p:ext>
            </p:extLst>
          </p:nvPr>
        </p:nvGraphicFramePr>
        <p:xfrm>
          <a:off x="838199" y="1766874"/>
          <a:ext cx="5186585" cy="2874032"/>
        </p:xfrm>
        <a:graphic>
          <a:graphicData uri="http://schemas.openxmlformats.org/drawingml/2006/table">
            <a:tbl>
              <a:tblPr/>
              <a:tblGrid>
                <a:gridCol w="1341452">
                  <a:extLst>
                    <a:ext uri="{9D8B030D-6E8A-4147-A177-3AD203B41FA5}">
                      <a16:colId xmlns:a16="http://schemas.microsoft.com/office/drawing/2014/main" val="863083400"/>
                    </a:ext>
                  </a:extLst>
                </a:gridCol>
                <a:gridCol w="3845133">
                  <a:extLst>
                    <a:ext uri="{9D8B030D-6E8A-4147-A177-3AD203B41FA5}">
                      <a16:colId xmlns:a16="http://schemas.microsoft.com/office/drawing/2014/main" val="1057909347"/>
                    </a:ext>
                  </a:extLst>
                </a:gridCol>
              </a:tblGrid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Symbol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>
                          <a:effectLst/>
                        </a:rPr>
                        <a:t>Meaning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25387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Alignment match (can be match or mismatch)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033654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Sequence match (exact match)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19330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Sequence mismatch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3982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Insertion to the reference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1740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Deletion from the reference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5292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Skipped region from the reference (e.g., intron)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12161"/>
                  </a:ext>
                </a:extLst>
              </a:tr>
              <a:tr h="256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Soft clipping (read bases not aligned but present in SEQ)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39753"/>
                  </a:ext>
                </a:extLst>
              </a:tr>
              <a:tr h="15493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Hard clipping (read bases not present in SEQ)</a:t>
                      </a:r>
                    </a:p>
                  </a:txBody>
                  <a:tcPr marL="42448" marR="28299" marT="28299" marB="247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46420"/>
                  </a:ext>
                </a:extLst>
              </a:tr>
              <a:tr h="1513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marL="42448" marR="28299" marT="28299" marB="21224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Padding (silent deletion from padded reference)</a:t>
                      </a:r>
                    </a:p>
                  </a:txBody>
                  <a:tcPr marL="42448" marR="28299" marT="28299" marB="21224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844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D020CC-3488-D4C0-571A-29C156471DE9}"/>
              </a:ext>
            </a:extLst>
          </p:cNvPr>
          <p:cNvSpPr txBox="1"/>
          <p:nvPr/>
        </p:nvSpPr>
        <p:spPr>
          <a:xfrm>
            <a:off x="7494662" y="1333144"/>
            <a:ext cx="3512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they 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100M1I49M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149M1S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06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4A5C-A6B1-1917-0C1D-28FE4407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end reads and RNEXT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C872-BA23-CF40-3268-CEE6416B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36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5’-ATGCCGTAG…CTAGGCTACGA-3’</a:t>
            </a:r>
          </a:p>
          <a:p>
            <a:pPr marL="0" indent="0">
              <a:buNone/>
            </a:pPr>
            <a:r>
              <a:rPr lang="en-US" dirty="0"/>
              <a:t>3’-TACGGCATC…GATCCGATGCT-5’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read is always sequenced from 5’ to 3’</a:t>
            </a:r>
          </a:p>
          <a:p>
            <a:pPr marL="0" indent="0">
              <a:buNone/>
            </a:pPr>
            <a:r>
              <a:rPr lang="en-US" dirty="0"/>
              <a:t>RNEXT can be used to check library size selection quality</a:t>
            </a:r>
          </a:p>
        </p:txBody>
      </p:sp>
    </p:spTree>
    <p:extLst>
      <p:ext uri="{BB962C8B-B14F-4D97-AF65-F5344CB8AC3E}">
        <p14:creationId xmlns:p14="http://schemas.microsoft.com/office/powerpoint/2010/main" val="264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2B8-97B4-1BAF-833C-8A38B9D0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76D9-2936-79E5-97C0-6E34D3F8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copy the example folder to your own home directory with this command:</a:t>
            </a:r>
          </a:p>
          <a:p>
            <a:pPr marL="0" indent="0">
              <a:buNone/>
            </a:pPr>
            <a:r>
              <a:rPr lang="en-US" dirty="0"/>
              <a:t>cp -r /home/</a:t>
            </a:r>
            <a:r>
              <a:rPr lang="en-US" dirty="0" err="1"/>
              <a:t>yan</a:t>
            </a:r>
            <a:r>
              <a:rPr lang="en-US" dirty="0"/>
              <a:t>/</a:t>
            </a:r>
            <a:r>
              <a:rPr lang="en-US" dirty="0" err="1"/>
              <a:t>Tutorial_alignment</a:t>
            </a:r>
            <a:r>
              <a:rPr lang="en-US" dirty="0"/>
              <a:t>/ .</a:t>
            </a:r>
          </a:p>
          <a:p>
            <a:pPr marL="0" indent="0">
              <a:buNone/>
            </a:pPr>
            <a:r>
              <a:rPr lang="en-US" dirty="0"/>
              <a:t>After this command, you should have the </a:t>
            </a:r>
            <a:r>
              <a:rPr lang="en-US" dirty="0" err="1"/>
              <a:t>Tutorial_alignment</a:t>
            </a:r>
            <a:r>
              <a:rPr lang="en-US" dirty="0"/>
              <a:t> folder in your home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there, there is a README file, please follow the README file to finish the alignment example.</a:t>
            </a:r>
          </a:p>
        </p:txBody>
      </p:sp>
    </p:spTree>
    <p:extLst>
      <p:ext uri="{BB962C8B-B14F-4D97-AF65-F5344CB8AC3E}">
        <p14:creationId xmlns:p14="http://schemas.microsoft.com/office/powerpoint/2010/main" val="43483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C58-332E-138A-711D-02B0B608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C24D1-1F3E-4F59-3CBA-4269B96F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4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87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57A-F866-48B9-BA9B-5D11AF7F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IGV RNA-seq</a:t>
            </a:r>
          </a:p>
        </p:txBody>
      </p:sp>
      <p:pic>
        <p:nvPicPr>
          <p:cNvPr id="1026" name="Picture 2" descr="IGV outputs of the alignments of the RNA-Seq reads for each cv at the...">
            <a:extLst>
              <a:ext uri="{FF2B5EF4-FFF2-40B4-BE49-F238E27FC236}">
                <a16:creationId xmlns:a16="http://schemas.microsoft.com/office/drawing/2014/main" id="{3122C84E-959A-3D50-E847-AF60570E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95" y="1372763"/>
            <a:ext cx="8294718" cy="526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17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5310-E643-4342-869B-E9342FE7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VCF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EA306-78D1-C0FB-CA55-89208CBF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462"/>
            <a:ext cx="8339983" cy="49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80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9F7B-B4EA-1484-A568-95030EF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86C9-2D7B-0CD8-C575-BDA0088D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Germline mutations</a:t>
            </a:r>
          </a:p>
          <a:p>
            <a:r>
              <a:rPr lang="en-US" dirty="0"/>
              <a:t>Somatic mutations</a:t>
            </a:r>
          </a:p>
          <a:p>
            <a:r>
              <a:rPr lang="en-US" dirty="0"/>
              <a:t>De Novo mutations</a:t>
            </a:r>
          </a:p>
          <a:p>
            <a:r>
              <a:rPr lang="en-US" dirty="0"/>
              <a:t>Structural mutations</a:t>
            </a:r>
          </a:p>
          <a:p>
            <a:pPr lvl="1"/>
            <a:r>
              <a:rPr lang="en-US" dirty="0"/>
              <a:t>Small indel</a:t>
            </a:r>
          </a:p>
          <a:p>
            <a:pPr lvl="1"/>
            <a:r>
              <a:rPr lang="en-US" dirty="0"/>
              <a:t>Large indel</a:t>
            </a:r>
          </a:p>
          <a:p>
            <a:pPr lvl="1"/>
            <a:r>
              <a:rPr lang="en-US" dirty="0"/>
              <a:t>Duplication</a:t>
            </a:r>
          </a:p>
          <a:p>
            <a:pPr lvl="1"/>
            <a:r>
              <a:rPr lang="en-US" dirty="0"/>
              <a:t>Inversion</a:t>
            </a:r>
          </a:p>
          <a:p>
            <a:pPr lvl="1"/>
            <a:r>
              <a:rPr lang="en-US" dirty="0"/>
              <a:t>Translocation</a:t>
            </a:r>
          </a:p>
          <a:p>
            <a:pPr lvl="1"/>
            <a:r>
              <a:rPr lang="en-US" dirty="0"/>
              <a:t>Gene fusion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6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 application - GWAS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219201"/>
            <a:ext cx="4502262" cy="283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0" y="40386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http://www.yourgenome.org/stories/genome-wide-association-studies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371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Genotypes and SNPs?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905000"/>
            <a:ext cx="685800" cy="13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05000"/>
            <a:ext cx="609600" cy="138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863600" y="3429000"/>
            <a:ext cx="6661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0638" y="3429000"/>
            <a:ext cx="7200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GG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0" y="4419600"/>
            <a:ext cx="7044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4419600"/>
            <a:ext cx="6789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CG</a:t>
            </a:r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2196672" y="3952220"/>
            <a:ext cx="927529" cy="31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3124200" y="3952220"/>
            <a:ext cx="866472" cy="31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0"/>
          </p:cNvCxnSpPr>
          <p:nvPr/>
        </p:nvCxnSpPr>
        <p:spPr>
          <a:xfrm flipH="1">
            <a:off x="2638244" y="4267200"/>
            <a:ext cx="485956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3200400" y="4267200"/>
            <a:ext cx="49188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0" name="Picture 6" descr="http://biogeniq.ca/wp-content/uploads/2014/11/sn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1" y="4419601"/>
            <a:ext cx="3819525" cy="2050859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4495801" y="6400800"/>
            <a:ext cx="1739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http://biogeniq.ca/en/snp/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4953001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Genotype: individual</a:t>
            </a:r>
          </a:p>
          <a:p>
            <a:r>
              <a:rPr lang="en-US" dirty="0"/>
              <a:t>SNP: population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18" y="5325035"/>
            <a:ext cx="41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one individual, at one genomic position.</a:t>
            </a:r>
          </a:p>
          <a:p>
            <a:r>
              <a:rPr lang="en-US" dirty="0"/>
              <a:t>There are only three possible genotypes:</a:t>
            </a:r>
          </a:p>
          <a:p>
            <a:r>
              <a:rPr lang="en-US" dirty="0"/>
              <a:t>00, 01, 11 </a:t>
            </a:r>
          </a:p>
        </p:txBody>
      </p:sp>
    </p:spTree>
    <p:extLst>
      <p:ext uri="{BB962C8B-B14F-4D97-AF65-F5344CB8AC3E}">
        <p14:creationId xmlns:p14="http://schemas.microsoft.com/office/powerpoint/2010/main" val="323113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29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D546-5890-9246-2FD3-E0BF9F0A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4571-65A9-D23D-BD89-E8015B70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DNA</a:t>
            </a:r>
          </a:p>
          <a:p>
            <a:pPr lvl="1"/>
            <a:r>
              <a:rPr lang="en-US" dirty="0"/>
              <a:t>Whole exome</a:t>
            </a:r>
          </a:p>
          <a:p>
            <a:pPr lvl="1"/>
            <a:r>
              <a:rPr lang="en-US" dirty="0"/>
              <a:t>Whole genome</a:t>
            </a:r>
          </a:p>
          <a:p>
            <a:pPr lvl="1"/>
            <a:r>
              <a:rPr lang="en-US" dirty="0"/>
              <a:t>Targeted</a:t>
            </a:r>
          </a:p>
          <a:p>
            <a:r>
              <a:rPr lang="en-US" dirty="0"/>
              <a:t>RNA</a:t>
            </a:r>
          </a:p>
          <a:p>
            <a:pPr lvl="1"/>
            <a:r>
              <a:rPr lang="en-US" dirty="0"/>
              <a:t>Bulk RNA</a:t>
            </a:r>
          </a:p>
          <a:p>
            <a:pPr lvl="2"/>
            <a:r>
              <a:rPr lang="en-US" dirty="0"/>
              <a:t>Poly A</a:t>
            </a:r>
          </a:p>
          <a:p>
            <a:pPr lvl="2"/>
            <a:r>
              <a:rPr lang="en-US" dirty="0"/>
              <a:t>Ribosome RNA depletion</a:t>
            </a:r>
          </a:p>
          <a:p>
            <a:pPr lvl="2"/>
            <a:r>
              <a:rPr lang="en-US" dirty="0" err="1"/>
              <a:t>scRNA</a:t>
            </a:r>
            <a:endParaRPr lang="en-US" dirty="0"/>
          </a:p>
          <a:p>
            <a:pPr lvl="2"/>
            <a:r>
              <a:rPr lang="en-US" dirty="0"/>
              <a:t>Spatial</a:t>
            </a:r>
          </a:p>
          <a:p>
            <a:pPr lvl="3"/>
            <a:r>
              <a:rPr lang="en-US" dirty="0" err="1"/>
              <a:t>GeoMx</a:t>
            </a:r>
            <a:endParaRPr lang="en-US" dirty="0"/>
          </a:p>
          <a:p>
            <a:pPr lvl="3"/>
            <a:r>
              <a:rPr lang="en-US" dirty="0" err="1"/>
              <a:t>Visium</a:t>
            </a:r>
            <a:r>
              <a:rPr lang="en-US" dirty="0"/>
              <a:t> HD</a:t>
            </a:r>
          </a:p>
          <a:p>
            <a:pPr lvl="3"/>
            <a:r>
              <a:rPr lang="en-US" dirty="0"/>
              <a:t>Xenium</a:t>
            </a:r>
          </a:p>
        </p:txBody>
      </p:sp>
    </p:spTree>
    <p:extLst>
      <p:ext uri="{BB962C8B-B14F-4D97-AF65-F5344CB8AC3E}">
        <p14:creationId xmlns:p14="http://schemas.microsoft.com/office/powerpoint/2010/main" val="3459896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C990E-A6B4-8EEA-4405-F6A6F9B170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B6FCB111-4853-AA0A-D1BC-5675CFD1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5" y="1062969"/>
            <a:ext cx="10727140" cy="458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079067-A65A-9AA8-A843-1E40CF88D158}"/>
              </a:ext>
            </a:extLst>
          </p:cNvPr>
          <p:cNvSpPr txBox="1">
            <a:spLocks/>
          </p:cNvSpPr>
          <p:nvPr/>
        </p:nvSpPr>
        <p:spPr>
          <a:xfrm>
            <a:off x="777065" y="4489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SNP application – eQTL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84" y="-7011"/>
            <a:ext cx="10515600" cy="1325563"/>
          </a:xfrm>
        </p:spPr>
        <p:txBody>
          <a:bodyPr/>
          <a:lstStyle/>
          <a:p>
            <a:r>
              <a:rPr lang="en-US" dirty="0"/>
              <a:t>SNP application – Mendelian randomization</a:t>
            </a:r>
          </a:p>
        </p:txBody>
      </p:sp>
      <p:pic>
        <p:nvPicPr>
          <p:cNvPr id="60418" name="Picture 2" descr="http://www.aicrblog.org/wp-content/uploads/2011/08/Height_Charac_Fotolia_17155786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325" y="2942563"/>
            <a:ext cx="2502671" cy="354330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18327" y="4161762"/>
            <a:ext cx="39510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Confounding</a:t>
            </a:r>
          </a:p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Environment</a:t>
            </a:r>
          </a:p>
        </p:txBody>
      </p:sp>
      <p:pic>
        <p:nvPicPr>
          <p:cNvPr id="6" name="Picture 2" descr="http://www.aicrblog.org/wp-content/uploads/2011/08/Height_Charac_Fotolia_17155786_X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5054" y="3399763"/>
            <a:ext cx="2291405" cy="3086101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4284" y="1253626"/>
            <a:ext cx="10515600" cy="1576362"/>
          </a:xfrm>
        </p:spPr>
        <p:txBody>
          <a:bodyPr/>
          <a:lstStyle/>
          <a:p>
            <a:r>
              <a:rPr lang="en-US" dirty="0"/>
              <a:t>The phenotype variables we measured are usually confounded by environment</a:t>
            </a:r>
          </a:p>
          <a:p>
            <a:r>
              <a:rPr lang="en-US" dirty="0"/>
              <a:t>Logistic regression: </a:t>
            </a:r>
            <a:r>
              <a:rPr lang="en-US" dirty="0">
                <a:solidFill>
                  <a:srgbClr val="FF0000"/>
                </a:solidFill>
              </a:rPr>
              <a:t>disease (0,1) ~ height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589162" y="4474309"/>
            <a:ext cx="2348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Genetic Height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8524993" y="4777314"/>
            <a:ext cx="26997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Measured Height</a:t>
            </a:r>
          </a:p>
        </p:txBody>
      </p:sp>
      <p:pic>
        <p:nvPicPr>
          <p:cNvPr id="10" name="Google Shape;539;p41">
            <a:extLst>
              <a:ext uri="{FF2B5EF4-FFF2-40B4-BE49-F238E27FC236}">
                <a16:creationId xmlns:a16="http://schemas.microsoft.com/office/drawing/2014/main" id="{984684BD-1DF0-61FB-90C6-6BDD06E4A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31271" y="4046255"/>
            <a:ext cx="1714500" cy="100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343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0" y="-382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BMI and Breast Cancer Risk</a:t>
            </a:r>
          </a:p>
        </p:txBody>
      </p:sp>
      <p:sp>
        <p:nvSpPr>
          <p:cNvPr id="6" name="Up Arrow 5"/>
          <p:cNvSpPr/>
          <p:nvPr/>
        </p:nvSpPr>
        <p:spPr>
          <a:xfrm>
            <a:off x="3736416" y="244407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8416" y="1986879"/>
            <a:ext cx="38948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Breast Cancer Risk</a:t>
            </a:r>
          </a:p>
        </p:txBody>
      </p:sp>
      <p:sp>
        <p:nvSpPr>
          <p:cNvPr id="9" name="Up Arrow 8"/>
          <p:cNvSpPr/>
          <p:nvPr/>
        </p:nvSpPr>
        <p:spPr>
          <a:xfrm>
            <a:off x="8689416" y="244407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783FF28-A739-0934-EAA9-2C45B9760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0055" y="174106"/>
          <a:ext cx="3733800" cy="70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431800" progId="Equation.DSMT4">
                  <p:embed/>
                </p:oleObj>
              </mc:Choice>
              <mc:Fallback>
                <p:oleObj name="Equation" r:id="rId2" imgW="2286000" imgH="43180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3783FF28-A739-0934-EAA9-2C45B9760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055" y="174106"/>
                        <a:ext cx="3733800" cy="70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http://thumbs.dreamstime.com/z/woman-body-mass-index-bmi-categories-38040274.jpg">
            <a:extLst>
              <a:ext uri="{FF2B5EF4-FFF2-40B4-BE49-F238E27FC236}">
                <a16:creationId xmlns:a16="http://schemas.microsoft.com/office/drawing/2014/main" id="{B933222A-C800-5514-F6C5-D1E99709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267" y="1613999"/>
            <a:ext cx="2913019" cy="2409826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8B5E40-C78A-5B9E-7E05-F65920DE3B47}"/>
              </a:ext>
            </a:extLst>
          </p:cNvPr>
          <p:cNvSpPr/>
          <p:nvPr/>
        </p:nvSpPr>
        <p:spPr>
          <a:xfrm>
            <a:off x="161873" y="955005"/>
            <a:ext cx="3562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Measured BMI</a:t>
            </a:r>
          </a:p>
        </p:txBody>
      </p:sp>
      <p:sp>
        <p:nvSpPr>
          <p:cNvPr id="12" name="Down Arrow 16">
            <a:extLst>
              <a:ext uri="{FF2B5EF4-FFF2-40B4-BE49-F238E27FC236}">
                <a16:creationId xmlns:a16="http://schemas.microsoft.com/office/drawing/2014/main" id="{D64AD7CB-C09F-99EE-F5EB-80DFD7ACA5B2}"/>
              </a:ext>
            </a:extLst>
          </p:cNvPr>
          <p:cNvSpPr/>
          <p:nvPr/>
        </p:nvSpPr>
        <p:spPr>
          <a:xfrm>
            <a:off x="8642132" y="5215694"/>
            <a:ext cx="484632" cy="97840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http://thumbs.dreamstime.com/z/woman-body-mass-index-bmi-categories-38040274.jpg">
            <a:extLst>
              <a:ext uri="{FF2B5EF4-FFF2-40B4-BE49-F238E27FC236}">
                <a16:creationId xmlns:a16="http://schemas.microsoft.com/office/drawing/2014/main" id="{6906CEED-F39A-EB6A-F151-C340599F8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569" y="4508358"/>
            <a:ext cx="2840268" cy="2349642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244DCF-CA41-BBCA-CB2F-F1F330B9C017}"/>
              </a:ext>
            </a:extLst>
          </p:cNvPr>
          <p:cNvSpPr/>
          <p:nvPr/>
        </p:nvSpPr>
        <p:spPr>
          <a:xfrm>
            <a:off x="991074" y="4212542"/>
            <a:ext cx="191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Genetic BMI / GRS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4A172C-6B05-B4E0-59FA-386ABB5EA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204" y="2414462"/>
            <a:ext cx="2720537" cy="29034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AEED0E-8C40-DD6A-4E6C-306DE417FCD1}"/>
              </a:ext>
            </a:extLst>
          </p:cNvPr>
          <p:cNvSpPr/>
          <p:nvPr/>
        </p:nvSpPr>
        <p:spPr>
          <a:xfrm>
            <a:off x="4584822" y="4440731"/>
            <a:ext cx="389487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Breast Cancer Risk</a:t>
            </a:r>
          </a:p>
        </p:txBody>
      </p:sp>
      <p:sp>
        <p:nvSpPr>
          <p:cNvPr id="18" name="Up Arrow 5">
            <a:extLst>
              <a:ext uri="{FF2B5EF4-FFF2-40B4-BE49-F238E27FC236}">
                <a16:creationId xmlns:a16="http://schemas.microsoft.com/office/drawing/2014/main" id="{BD84BA4A-BAC1-999D-24EB-25C643F27CF6}"/>
              </a:ext>
            </a:extLst>
          </p:cNvPr>
          <p:cNvSpPr/>
          <p:nvPr/>
        </p:nvSpPr>
        <p:spPr>
          <a:xfrm>
            <a:off x="3806588" y="509243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E6733-8B55-B580-DF58-381BB6000753}"/>
              </a:ext>
            </a:extLst>
          </p:cNvPr>
          <p:cNvSpPr txBox="1"/>
          <p:nvPr/>
        </p:nvSpPr>
        <p:spPr>
          <a:xfrm>
            <a:off x="7405587" y="6575865"/>
            <a:ext cx="17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PLOS Medicine, 2016</a:t>
            </a:r>
          </a:p>
        </p:txBody>
      </p:sp>
    </p:spTree>
    <p:extLst>
      <p:ext uri="{BB962C8B-B14F-4D97-AF65-F5344CB8AC3E}">
        <p14:creationId xmlns:p14="http://schemas.microsoft.com/office/powerpoint/2010/main" val="20580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F32B5-CC79-725C-D29A-68277C89376E}"/>
              </a:ext>
            </a:extLst>
          </p:cNvPr>
          <p:cNvSpPr txBox="1"/>
          <p:nvPr/>
        </p:nvSpPr>
        <p:spPr>
          <a:xfrm>
            <a:off x="323850" y="180975"/>
            <a:ext cx="1009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Somatic mutation application - clonal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DC117-A7D2-8BF9-C058-6D06C0267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14462"/>
            <a:ext cx="8382000" cy="166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D1CDF-8D63-68E2-0745-7D3E2600F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51" y="3987102"/>
            <a:ext cx="6229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78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560101" y="159927"/>
            <a:ext cx="8589483" cy="5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noAutofit/>
          </a:bodyPr>
          <a:lstStyle/>
          <a:p>
            <a:pPr>
              <a:buSzPts val="2000"/>
            </a:pPr>
            <a:r>
              <a:rPr lang="en-US" b="1">
                <a:solidFill>
                  <a:srgbClr val="00B050"/>
                </a:solidFill>
              </a:rPr>
              <a:t>Mutational Signature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3D089-E9E7-473D-8579-6C900F80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94"/>
          <a:stretch/>
        </p:blipFill>
        <p:spPr>
          <a:xfrm>
            <a:off x="287423" y="3573931"/>
            <a:ext cx="11056707" cy="154228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226D91-03F4-4E90-95EA-DE4E8148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6" y="5469234"/>
            <a:ext cx="10950063" cy="13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88490-1557-4CD2-82FC-CB65F8566BDA}"/>
              </a:ext>
            </a:extLst>
          </p:cNvPr>
          <p:cNvSpPr txBox="1"/>
          <p:nvPr/>
        </p:nvSpPr>
        <p:spPr>
          <a:xfrm>
            <a:off x="8307883" y="4139888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SBS7a: UV exposure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67D0A-CCCC-4436-8F7D-5636FC443ECE}"/>
              </a:ext>
            </a:extLst>
          </p:cNvPr>
          <p:cNvSpPr txBox="1"/>
          <p:nvPr/>
        </p:nvSpPr>
        <p:spPr>
          <a:xfrm>
            <a:off x="8428704" y="5957707"/>
            <a:ext cx="3045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SBS4: Tobacco use</a:t>
            </a:r>
          </a:p>
        </p:txBody>
      </p:sp>
      <p:pic>
        <p:nvPicPr>
          <p:cNvPr id="2" name="Picture 1" descr="A diagram of a cell division&#10;&#10;Description automatically generated">
            <a:extLst>
              <a:ext uri="{FF2B5EF4-FFF2-40B4-BE49-F238E27FC236}">
                <a16:creationId xmlns:a16="http://schemas.microsoft.com/office/drawing/2014/main" id="{5B21F9AE-D9DA-24B9-020C-0D6CAE380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696" y="1000930"/>
            <a:ext cx="2743200" cy="22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8130-3812-832B-4FA4-9C3DC5D2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Somatic mutation application – Mutational Signature (Deconvolution)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66BE-4541-371B-D652-FBFA2E56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97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Non-negative matrix factorization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036D51-79D5-A871-E6C5-143289EB1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37" y="2495372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C01A9-DABE-B048-6B17-97DFCCFDC95C}"/>
              </a:ext>
            </a:extLst>
          </p:cNvPr>
          <p:cNvSpPr txBox="1"/>
          <p:nvPr/>
        </p:nvSpPr>
        <p:spPr>
          <a:xfrm>
            <a:off x="1025496" y="4469450"/>
            <a:ext cx="8887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is the original data matrix of shape in m x n</a:t>
            </a:r>
          </a:p>
          <a:p>
            <a:r>
              <a:rPr lang="en-US" dirty="0"/>
              <a:t>W is the basis matrix of shape m x k</a:t>
            </a:r>
          </a:p>
          <a:p>
            <a:r>
              <a:rPr lang="en-US" dirty="0"/>
              <a:t>H is a coefficient matrix of shape k x n</a:t>
            </a:r>
          </a:p>
          <a:p>
            <a:endParaRPr lang="en-US" dirty="0"/>
          </a:p>
          <a:p>
            <a:r>
              <a:rPr lang="en-US" dirty="0"/>
              <a:t>In V, each column is a sample, the value of each row is approximated as a non-negative  linear combination of basis components in W, weighted by H</a:t>
            </a:r>
          </a:p>
        </p:txBody>
      </p:sp>
    </p:spTree>
    <p:extLst>
      <p:ext uri="{BB962C8B-B14F-4D97-AF65-F5344CB8AC3E}">
        <p14:creationId xmlns:p14="http://schemas.microsoft.com/office/powerpoint/2010/main" val="1681120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A4F2-5C4C-48D5-838E-4C988F95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is a 96 x n matrix, n is number of samples</a:t>
            </a:r>
          </a:p>
          <a:p>
            <a:pPr lvl="1"/>
            <a:r>
              <a:rPr lang="en-US" dirty="0"/>
              <a:t>Row = 96, each row denotes  a 3-nucleotide motif</a:t>
            </a:r>
          </a:p>
          <a:p>
            <a:pPr lvl="1"/>
            <a:r>
              <a:rPr lang="en-US" dirty="0"/>
              <a:t>n is number of samples</a:t>
            </a:r>
          </a:p>
          <a:p>
            <a:pPr marL="0" indent="0">
              <a:buNone/>
            </a:pPr>
            <a:r>
              <a:rPr lang="en-US" dirty="0"/>
              <a:t>W is a 96 x k matrix, it serves as a reference</a:t>
            </a:r>
          </a:p>
          <a:p>
            <a:pPr lvl="1"/>
            <a:r>
              <a:rPr lang="en-US" dirty="0"/>
              <a:t>Row = 96, each row denotes trinucleotide patterns</a:t>
            </a:r>
          </a:p>
          <a:p>
            <a:pPr lvl="1"/>
            <a:r>
              <a:rPr lang="en-US" dirty="0"/>
              <a:t>k is the number of known mutational signatures in the reference</a:t>
            </a:r>
          </a:p>
          <a:p>
            <a:pPr marL="0" indent="0">
              <a:buNone/>
            </a:pPr>
            <a:r>
              <a:rPr lang="en-US" dirty="0"/>
              <a:t>H is a k x n result matrix</a:t>
            </a:r>
          </a:p>
          <a:p>
            <a:pPr lvl="1"/>
            <a:r>
              <a:rPr lang="en-US" dirty="0"/>
              <a:t>k is the number of mutational signatures in the reference matrix</a:t>
            </a:r>
          </a:p>
          <a:p>
            <a:pPr lvl="1"/>
            <a:r>
              <a:rPr lang="en-US" dirty="0"/>
              <a:t>n is the number of samples in V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2A96A3-6D1F-E70D-09FD-0ECE5DA3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86" y="367469"/>
            <a:ext cx="476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0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A167-7985-B114-5891-66D9ED66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65A1-F71B-ECB5-1F6D-793008AB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&gt;chr1</a:t>
            </a:r>
          </a:p>
          <a:p>
            <a:pPr marL="0" indent="0">
              <a:buNone/>
            </a:pPr>
            <a:r>
              <a:rPr lang="en-US" dirty="0"/>
              <a:t>ATGGTGCACCTGACTCCTGAGGAGAAGTCTGCCGTTACTGCCCTGTGGGGCAAGGTGAACGTGGATGAAGTTGGTGGTGAGGCCCTGGG…</a:t>
            </a:r>
          </a:p>
          <a:p>
            <a:pPr marL="0" indent="0">
              <a:buNone/>
            </a:pPr>
            <a:r>
              <a:rPr lang="en-US" dirty="0"/>
              <a:t>&gt;chr2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chrM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0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A791-586E-C8CB-DBE1-D490B1F8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the first human reference genome come from?</a:t>
            </a:r>
          </a:p>
        </p:txBody>
      </p:sp>
      <p:pic>
        <p:nvPicPr>
          <p:cNvPr id="7170" name="Picture 2" descr="Assembling Your DNA Sequences - Geneious">
            <a:extLst>
              <a:ext uri="{FF2B5EF4-FFF2-40B4-BE49-F238E27FC236}">
                <a16:creationId xmlns:a16="http://schemas.microsoft.com/office/drawing/2014/main" id="{B6A07864-7C3E-5AE4-16FA-ADF9D95E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81" y="1882818"/>
            <a:ext cx="9474437" cy="483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1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D444-7FB1-D791-9053-565334F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reference genome?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B1BC-30AC-DD28-13BA-2F40D667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234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&gt;chr1</a:t>
            </a:r>
          </a:p>
          <a:p>
            <a:pPr marL="0" indent="0">
              <a:buNone/>
            </a:pPr>
            <a:r>
              <a:rPr lang="en-US" dirty="0"/>
              <a:t>NNNNNNNNNNNNNNNNNNNNNNNNNNNNNNNNNNNNNNATGGTGCACCTGACTCCTGAGGAGAAGTCTGCCGTTACTGCCCTGTGGGGC…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2077BF-1324-EF7A-1D03-54DA210F8EDB}"/>
              </a:ext>
            </a:extLst>
          </p:cNvPr>
          <p:cNvSpPr txBox="1">
            <a:spLocks/>
          </p:cNvSpPr>
          <p:nvPr/>
        </p:nvSpPr>
        <p:spPr>
          <a:xfrm>
            <a:off x="5366046" y="1825625"/>
            <a:ext cx="37423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are Ns?</a:t>
            </a:r>
          </a:p>
          <a:p>
            <a:r>
              <a:rPr lang="en-US" dirty="0"/>
              <a:t>Human has two alleles</a:t>
            </a:r>
          </a:p>
          <a:p>
            <a:r>
              <a:rPr lang="en-US" dirty="0"/>
              <a:t>Can one references truly represent all humans?</a:t>
            </a:r>
          </a:p>
          <a:p>
            <a:r>
              <a:rPr lang="en-US" dirty="0"/>
              <a:t>Trouble caused by “chr1”</a:t>
            </a:r>
          </a:p>
        </p:txBody>
      </p:sp>
    </p:spTree>
    <p:extLst>
      <p:ext uri="{BB962C8B-B14F-4D97-AF65-F5344CB8AC3E}">
        <p14:creationId xmlns:p14="http://schemas.microsoft.com/office/powerpoint/2010/main" val="19448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2907-2C51-0271-632B-FECAFDAA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FASTQ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9A27-719F-698F-79EF-737D80A5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0551" cy="2977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@SEQ_ID</a:t>
            </a:r>
          </a:p>
          <a:p>
            <a:pPr marL="0" indent="0">
              <a:buNone/>
            </a:pPr>
            <a:r>
              <a:rPr lang="en-US" dirty="0"/>
              <a:t>GATTTGGGGTTTAAAGGG</a:t>
            </a:r>
          </a:p>
          <a:p>
            <a:pPr marL="0" indent="0">
              <a:buNone/>
            </a:pPr>
            <a:r>
              <a:rPr lang="en-US" dirty="0"/>
              <a:t>+</a:t>
            </a:r>
          </a:p>
          <a:p>
            <a:pPr marL="0" indent="0">
              <a:buNone/>
            </a:pPr>
            <a:r>
              <a:rPr lang="en-US" dirty="0"/>
              <a:t>!''*((((***+))%%%++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003005-B6C3-EA0A-FE57-360BCD080BAF}"/>
              </a:ext>
            </a:extLst>
          </p:cNvPr>
          <p:cNvSpPr txBox="1">
            <a:spLocks/>
          </p:cNvSpPr>
          <p:nvPr/>
        </p:nvSpPr>
        <p:spPr>
          <a:xfrm>
            <a:off x="6323176" y="1825625"/>
            <a:ext cx="4340551" cy="297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3742-99F4-7A79-BBD8-F92079B3C7E8}"/>
              </a:ext>
            </a:extLst>
          </p:cNvPr>
          <p:cNvSpPr txBox="1"/>
          <p:nvPr/>
        </p:nvSpPr>
        <p:spPr>
          <a:xfrm>
            <a:off x="5740638" y="775023"/>
            <a:ext cx="60974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1: Begins with @ followed by a sequence identifier (e.g., read ID)</a:t>
            </a:r>
          </a:p>
          <a:p>
            <a:endParaRPr lang="en-US" dirty="0"/>
          </a:p>
          <a:p>
            <a:r>
              <a:rPr lang="en-US" dirty="0"/>
              <a:t>Example: @SEQ_ID</a:t>
            </a:r>
          </a:p>
          <a:p>
            <a:endParaRPr lang="en-US" dirty="0"/>
          </a:p>
          <a:p>
            <a:r>
              <a:rPr lang="en-US" dirty="0"/>
              <a:t>Line 2: The nucleotide sequence (A, T, C, G, or N)</a:t>
            </a:r>
          </a:p>
          <a:p>
            <a:endParaRPr lang="en-US" dirty="0"/>
          </a:p>
          <a:p>
            <a:r>
              <a:rPr lang="en-US" dirty="0"/>
              <a:t>Example: GATTTGGGGTTTAAAGGG</a:t>
            </a:r>
          </a:p>
          <a:p>
            <a:endParaRPr lang="en-US" dirty="0"/>
          </a:p>
          <a:p>
            <a:r>
              <a:rPr lang="en-US" dirty="0"/>
              <a:t>Line 3: Begins with + and may optionally repeat the identifier</a:t>
            </a:r>
          </a:p>
          <a:p>
            <a:endParaRPr lang="en-US" dirty="0"/>
          </a:p>
          <a:p>
            <a:r>
              <a:rPr lang="en-US" dirty="0"/>
              <a:t>Often just +</a:t>
            </a:r>
          </a:p>
          <a:p>
            <a:endParaRPr lang="en-US" dirty="0"/>
          </a:p>
          <a:p>
            <a:r>
              <a:rPr lang="en-US" dirty="0"/>
              <a:t>Line 4: The ASCII-encoded quality scores, one per base in the sequence</a:t>
            </a:r>
          </a:p>
          <a:p>
            <a:endParaRPr lang="en-US" dirty="0"/>
          </a:p>
          <a:p>
            <a:r>
              <a:rPr lang="en-US" dirty="0"/>
              <a:t>Each character encodes the Phred quality score for the corresponding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28ADC-5F0D-1816-2C5B-1061301DEE81}"/>
              </a:ext>
            </a:extLst>
          </p:cNvPr>
          <p:cNvSpPr txBox="1"/>
          <p:nvPr/>
        </p:nvSpPr>
        <p:spPr>
          <a:xfrm>
            <a:off x="838200" y="5212634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GATTTGGGGTTT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AAGGG</a:t>
            </a:r>
          </a:p>
          <a:p>
            <a:pPr marL="0" indent="0">
              <a:buNone/>
            </a:pPr>
            <a:r>
              <a:rPr lang="en-US" dirty="0"/>
              <a:t>What is N?</a:t>
            </a:r>
          </a:p>
          <a:p>
            <a:pPr marL="0" indent="0">
              <a:buNone/>
            </a:pPr>
            <a:r>
              <a:rPr lang="en-US" dirty="0"/>
              <a:t>Why not use integers for quality score?</a:t>
            </a:r>
          </a:p>
        </p:txBody>
      </p:sp>
    </p:spTree>
    <p:extLst>
      <p:ext uri="{BB962C8B-B14F-4D97-AF65-F5344CB8AC3E}">
        <p14:creationId xmlns:p14="http://schemas.microsoft.com/office/powerpoint/2010/main" val="4908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CA35-38CF-359A-F873-AEB6FE94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0" y="0"/>
            <a:ext cx="10515600" cy="1325563"/>
          </a:xfrm>
        </p:spPr>
        <p:txBody>
          <a:bodyPr/>
          <a:lstStyle/>
          <a:p>
            <a:r>
              <a:rPr lang="en-US" dirty="0"/>
              <a:t>ASCII-encoded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F4BC-D0D4-A6BF-5114-C8B88868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25396" cy="4351338"/>
          </a:xfrm>
        </p:spPr>
        <p:txBody>
          <a:bodyPr/>
          <a:lstStyle/>
          <a:p>
            <a:r>
              <a:rPr lang="en-US" dirty="0"/>
              <a:t>What are the scores for ! and *</a:t>
            </a:r>
          </a:p>
        </p:txBody>
      </p:sp>
      <p:pic>
        <p:nvPicPr>
          <p:cNvPr id="3076" name="Picture 4" descr="ASCII Codes Extended Bits and Tables - HubPages">
            <a:extLst>
              <a:ext uri="{FF2B5EF4-FFF2-40B4-BE49-F238E27FC236}">
                <a16:creationId xmlns:a16="http://schemas.microsoft.com/office/drawing/2014/main" id="{30D01849-845F-E12C-21BF-B0E5D8060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28" y="111095"/>
            <a:ext cx="6167072" cy="66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4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2836</Words>
  <Application>Microsoft Office PowerPoint</Application>
  <PresentationFormat>Widescreen</PresentationFormat>
  <Paragraphs>799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Aptos Narrow</vt:lpstr>
      <vt:lpstr>Arial</vt:lpstr>
      <vt:lpstr>Office Theme</vt:lpstr>
      <vt:lpstr>Equation</vt:lpstr>
      <vt:lpstr>Cancer Bioinformatics 2025</vt:lpstr>
      <vt:lpstr>What is computer science about?</vt:lpstr>
      <vt:lpstr>The central dogma of molecular biology</vt:lpstr>
      <vt:lpstr>High Throughput Sequencing</vt:lpstr>
      <vt:lpstr>FASTA format</vt:lpstr>
      <vt:lpstr>Where did the first human reference genome come from?</vt:lpstr>
      <vt:lpstr>What is wrong with reference genome?</vt:lpstr>
      <vt:lpstr>FASTQ format</vt:lpstr>
      <vt:lpstr>ASCII-encoded</vt:lpstr>
      <vt:lpstr>How to interpret Phred score</vt:lpstr>
      <vt:lpstr>Quick Reference Table</vt:lpstr>
      <vt:lpstr>How does the sequencer know P?</vt:lpstr>
      <vt:lpstr>Common quality control measures</vt:lpstr>
      <vt:lpstr>The concept of INDEX</vt:lpstr>
      <vt:lpstr>How does dictionary work </vt:lpstr>
      <vt:lpstr>Index the dictionary</vt:lpstr>
      <vt:lpstr>Tree structure</vt:lpstr>
      <vt:lpstr>Alignment</vt:lpstr>
      <vt:lpstr>Burrows-Wheeler Transform </vt:lpstr>
      <vt:lpstr>Reference: TTACGA$ Read: ACG</vt:lpstr>
      <vt:lpstr>Reference: TTACGA$ </vt:lpstr>
      <vt:lpstr>Reference (T): TTACGA$ Read (W): ACG</vt:lpstr>
      <vt:lpstr>Reference (T): TTACGA$ Read (W): ACG</vt:lpstr>
      <vt:lpstr>Reference (T): TTACGA$ Read (W): ACG</vt:lpstr>
      <vt:lpstr>Reference (T): TTACGA$ Read (W): ACG</vt:lpstr>
      <vt:lpstr>Reference (T): TTACGA$ Read (W): ACG</vt:lpstr>
      <vt:lpstr>Reference (T): TTACGA $ Read (W): ACG</vt:lpstr>
      <vt:lpstr>Result</vt:lpstr>
      <vt:lpstr>SAM/BAM/CRAM format</vt:lpstr>
      <vt:lpstr>BAM</vt:lpstr>
      <vt:lpstr>BAM - FLAG</vt:lpstr>
      <vt:lpstr>BAM - CICAR</vt:lpstr>
      <vt:lpstr>Pair end reads and RNEXT</vt:lpstr>
      <vt:lpstr>Alignment example</vt:lpstr>
      <vt:lpstr>IGV</vt:lpstr>
      <vt:lpstr>IGV RNA-seq</vt:lpstr>
      <vt:lpstr>VCF format</vt:lpstr>
      <vt:lpstr>Type of mutations</vt:lpstr>
      <vt:lpstr>SNP application - GWAS</vt:lpstr>
      <vt:lpstr>PowerPoint Presentation</vt:lpstr>
      <vt:lpstr>SNP application – Mendelian randomization</vt:lpstr>
      <vt:lpstr>BMI and Breast Cancer Risk</vt:lpstr>
      <vt:lpstr>PowerPoint Presentation</vt:lpstr>
      <vt:lpstr>Mutational Signature</vt:lpstr>
      <vt:lpstr>Somatic mutation application – Mutational Signature (Deconvolution)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Guo, Yan</dc:creator>
  <cp:lastModifiedBy>Guo, Yan</cp:lastModifiedBy>
  <cp:revision>5</cp:revision>
  <dcterms:created xsi:type="dcterms:W3CDTF">2025-06-02T19:22:00Z</dcterms:created>
  <dcterms:modified xsi:type="dcterms:W3CDTF">2025-06-06T17:24:34Z</dcterms:modified>
</cp:coreProperties>
</file>