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7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2178" y="90"/>
      </p:cViewPr>
      <p:guideLst>
        <p:guide orient="horz" pos="648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367089"/>
            <a:ext cx="8743950" cy="71628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10806114"/>
            <a:ext cx="7715250" cy="4967286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5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1095375"/>
            <a:ext cx="2218134" cy="17435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1095375"/>
            <a:ext cx="6525816" cy="17435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0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0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5129219"/>
            <a:ext cx="8872538" cy="8558211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13768394"/>
            <a:ext cx="8872538" cy="450056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1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5476875"/>
            <a:ext cx="4371975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5476875"/>
            <a:ext cx="4371975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68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095380"/>
            <a:ext cx="8872538" cy="3976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5043489"/>
            <a:ext cx="4351883" cy="247173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7515225"/>
            <a:ext cx="4351883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5043489"/>
            <a:ext cx="4373315" cy="247173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7515225"/>
            <a:ext cx="4373315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6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95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7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371600"/>
            <a:ext cx="3317825" cy="48006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2962280"/>
            <a:ext cx="5207794" cy="14620875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6172200"/>
            <a:ext cx="3317825" cy="11434764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5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371600"/>
            <a:ext cx="3317825" cy="48006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2962280"/>
            <a:ext cx="5207794" cy="14620875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6172200"/>
            <a:ext cx="3317825" cy="11434764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0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1095380"/>
            <a:ext cx="8872538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5476875"/>
            <a:ext cx="8872538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9069055"/>
            <a:ext cx="2314575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7409F-7F33-4D18-8CFE-76FD8D2A67F9}" type="datetimeFigureOut">
              <a:rPr lang="en-GB" smtClean="0"/>
              <a:t>06/08/2020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9069055"/>
            <a:ext cx="3471863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9069055"/>
            <a:ext cx="2314575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D608-72CA-4470-8A16-9AE2D9F165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1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6F90D8-D73E-42B8-BB8E-ADBD062DD1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</a:extLst>
          </a:blip>
          <a:srcRect l="19959" r="19959"/>
          <a:stretch/>
        </p:blipFill>
        <p:spPr>
          <a:xfrm>
            <a:off x="0" y="0"/>
            <a:ext cx="10287000" cy="2057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086BA4-A4A6-4B55-AF40-FB60B2FB80AB}"/>
              </a:ext>
            </a:extLst>
          </p:cNvPr>
          <p:cNvSpPr/>
          <p:nvPr/>
        </p:nvSpPr>
        <p:spPr>
          <a:xfrm>
            <a:off x="0" y="0"/>
            <a:ext cx="10287000" cy="20574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6D035-7E49-450A-B236-A5F144450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880" y="13905086"/>
            <a:ext cx="6803726" cy="158509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1CB284-7980-4A5A-8A87-0FD1962C8851}"/>
              </a:ext>
            </a:extLst>
          </p:cNvPr>
          <p:cNvSpPr/>
          <p:nvPr/>
        </p:nvSpPr>
        <p:spPr>
          <a:xfrm>
            <a:off x="1741394" y="13554634"/>
            <a:ext cx="6804212" cy="1586753"/>
          </a:xfrm>
          <a:prstGeom prst="roundRect">
            <a:avLst>
              <a:gd name="adj" fmla="val 50000"/>
            </a:avLst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EDEA0-E989-442B-861B-AAFE189A57D0}"/>
              </a:ext>
            </a:extLst>
          </p:cNvPr>
          <p:cNvSpPr txBox="1"/>
          <p:nvPr/>
        </p:nvSpPr>
        <p:spPr>
          <a:xfrm>
            <a:off x="2498034" y="13994067"/>
            <a:ext cx="5290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Yes, I’m in.</a:t>
            </a:r>
          </a:p>
        </p:txBody>
      </p:sp>
    </p:spTree>
    <p:extLst>
      <p:ext uri="{BB962C8B-B14F-4D97-AF65-F5344CB8AC3E}">
        <p14:creationId xmlns:p14="http://schemas.microsoft.com/office/powerpoint/2010/main" val="69315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Ejaz Ali</dc:creator>
  <cp:lastModifiedBy>Ejaz Ali</cp:lastModifiedBy>
  <cp:revision>2</cp:revision>
  <dcterms:created xsi:type="dcterms:W3CDTF">2020-08-06T13:54:46Z</dcterms:created>
  <dcterms:modified xsi:type="dcterms:W3CDTF">2020-08-06T14:03:52Z</dcterms:modified>
</cp:coreProperties>
</file>