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08C1-484B-9920-F1FFCE63B650}"/>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08C1-484B-9920-F1FFCE63B650}"/>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08C1-484B-9920-F1FFCE63B650}"/>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08C1-484B-9920-F1FFCE63B650}"/>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08C1-484B-9920-F1FFCE63B650}"/>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CECELIA MARY S</a:t>
            </a:r>
          </a:p>
          <a:p>
            <a:r>
              <a:rPr lang="en-US" sz="2400" dirty="0"/>
              <a:t>REGISTER NO</a:t>
            </a:r>
            <a:r>
              <a:rPr lang="en-US" sz="2400"/>
              <a:t>: E34E83B7FB7E134BCA34876301AE195D</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556</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2024-09-10T08:03:25Z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