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6014-19FA-4612-836E-3C0B80369CE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A774-4E9C-442C-802A-01B07BEC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07F613-BE53-4AC6-867F-65184B617C3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8F6E48-4326-4FF1-9D36-50A873445E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0806"/>
            <a:ext cx="3723735" cy="79127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my </a:t>
            </a:r>
            <a:r>
              <a:rPr lang="en-US" dirty="0" err="1" smtClean="0"/>
              <a:t>biodata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4723" y="1274987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My name, </a:t>
            </a:r>
            <a:r>
              <a:rPr lang="en-US" b="1" dirty="0" err="1" smtClean="0">
                <a:latin typeface="Comic Sans MS" panose="030F0702030302020204" pitchFamily="66" charset="0"/>
              </a:rPr>
              <a:t>Cecep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Supriadi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4723" y="2111186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20 August 2001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4723" y="1682064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I was born in </a:t>
            </a:r>
            <a:r>
              <a:rPr lang="en-US" b="1" dirty="0" err="1" smtClean="0">
                <a:latin typeface="Comic Sans MS" panose="030F0702030302020204" pitchFamily="66" charset="0"/>
              </a:rPr>
              <a:t>bekasi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3675" y="2542309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I am 18 years old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8969" y="3312503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Basket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8480" y="2934425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mic Sans MS" panose="030F0702030302020204" pitchFamily="66" charset="0"/>
              </a:rPr>
              <a:t>Arafah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Vhs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C:\Tugas\Screenshot_2017-05-06-23-22-4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4" t="11720" r="13547" b="28211"/>
          <a:stretch/>
        </p:blipFill>
        <p:spPr bwMode="auto">
          <a:xfrm>
            <a:off x="658091" y="1155684"/>
            <a:ext cx="2413531" cy="315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ugas\IMG_20160409_1142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54" y="4038599"/>
            <a:ext cx="2828487" cy="223185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1"/>
            <a:ext cx="6629400" cy="685800"/>
          </a:xfrm>
        </p:spPr>
        <p:txBody>
          <a:bodyPr/>
          <a:lstStyle/>
          <a:p>
            <a:r>
              <a:rPr lang="en-US" dirty="0" smtClean="0"/>
              <a:t>CITA </a:t>
            </a:r>
            <a:r>
              <a:rPr lang="en-US" dirty="0" err="1" smtClean="0"/>
              <a:t>CITA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100" y="1600200"/>
            <a:ext cx="762000" cy="380888"/>
          </a:xfrm>
        </p:spPr>
        <p:txBody>
          <a:bodyPr/>
          <a:lstStyle/>
          <a:p>
            <a:r>
              <a:rPr lang="en-US" dirty="0" smtClean="0"/>
              <a:t>2022</a:t>
            </a:r>
            <a:endParaRPr lang="en-US" dirty="0"/>
          </a:p>
        </p:txBody>
      </p:sp>
      <p:pic>
        <p:nvPicPr>
          <p:cNvPr id="1026" name="Picture 2" descr="C:\Users\btpnsshifted\Downloads\english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126673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tpnsshifted\Downloads\pantai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19529"/>
            <a:ext cx="2667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066800" y="1600200"/>
            <a:ext cx="762000" cy="3808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1029" name="Picture 5" descr="C:\Users\btpnsshifted\Downloads\rumah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t="12013" r="8117" b="8117"/>
          <a:stretch/>
        </p:blipFill>
        <p:spPr bwMode="auto">
          <a:xfrm>
            <a:off x="3200400" y="2126673"/>
            <a:ext cx="2133600" cy="20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3886200" y="1600200"/>
            <a:ext cx="762000" cy="3808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419600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Lancar</a:t>
            </a:r>
            <a:r>
              <a:rPr lang="en-US" sz="1600" dirty="0" smtClean="0"/>
              <a:t> </a:t>
            </a:r>
            <a:r>
              <a:rPr lang="en-US" sz="1600" dirty="0" err="1" smtClean="0"/>
              <a:t>berbahasa</a:t>
            </a:r>
            <a:r>
              <a:rPr lang="en-US" sz="1600" dirty="0" smtClean="0"/>
              <a:t> </a:t>
            </a:r>
            <a:r>
              <a:rPr lang="en-US" sz="1600" dirty="0" err="1" smtClean="0"/>
              <a:t>inggris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45423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2495" y="4527321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10" grpId="0"/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260</TotalTime>
  <Words>37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my biodata</vt:lpstr>
      <vt:lpstr>CITA CITA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btpnsshifted</dc:creator>
  <cp:lastModifiedBy>btpnsshifted</cp:lastModifiedBy>
  <cp:revision>12</cp:revision>
  <dcterms:created xsi:type="dcterms:W3CDTF">2019-12-03T22:32:26Z</dcterms:created>
  <dcterms:modified xsi:type="dcterms:W3CDTF">2020-01-28T15:29:09Z</dcterms:modified>
</cp:coreProperties>
</file>