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64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2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23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3861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9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6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8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6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6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6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7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8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8081-A42D-4B5E-B72A-872E4196259C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B3EF228-DF4F-4214-964E-9BC51D33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B589-D8B1-4859-AEAC-214C8B76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297" y="2943241"/>
            <a:ext cx="9440050" cy="714360"/>
          </a:xfrm>
        </p:spPr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Jaga OPSIGO</a:t>
            </a:r>
          </a:p>
        </p:txBody>
      </p:sp>
    </p:spTree>
    <p:extLst>
      <p:ext uri="{BB962C8B-B14F-4D97-AF65-F5344CB8AC3E}">
        <p14:creationId xmlns:p14="http://schemas.microsoft.com/office/powerpoint/2010/main" val="66924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62CD-628B-499E-9068-F242A207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97" y="-96252"/>
            <a:ext cx="8915399" cy="750827"/>
          </a:xfrm>
        </p:spPr>
        <p:txBody>
          <a:bodyPr>
            <a:noAutofit/>
          </a:bodyPr>
          <a:lstStyle/>
          <a:p>
            <a:r>
              <a:rPr lang="en-US" sz="3200" dirty="0"/>
              <a:t>Proses </a:t>
            </a:r>
            <a:r>
              <a:rPr lang="en-US" sz="3200" dirty="0" err="1"/>
              <a:t>Bisnis</a:t>
            </a:r>
            <a:r>
              <a:rPr lang="en-US" sz="3200" dirty="0"/>
              <a:t> As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32507-278B-4FA8-A5C0-4A788C27CD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/>
          <a:stretch/>
        </p:blipFill>
        <p:spPr>
          <a:xfrm>
            <a:off x="3769895" y="750827"/>
            <a:ext cx="6432884" cy="61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4C88-314A-4D60-80B1-1AA81F293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656" y="-80210"/>
            <a:ext cx="8915399" cy="757989"/>
          </a:xfrm>
        </p:spPr>
        <p:txBody>
          <a:bodyPr>
            <a:noAutofit/>
          </a:bodyPr>
          <a:lstStyle/>
          <a:p>
            <a:r>
              <a:rPr lang="en-US" sz="2000" dirty="0" err="1"/>
              <a:t>Gambaran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10258-ABE4-48D5-A52E-E48A8643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657" y="910214"/>
            <a:ext cx="1648692" cy="348743"/>
          </a:xfrm>
        </p:spPr>
        <p:txBody>
          <a:bodyPr>
            <a:normAutofit/>
          </a:bodyPr>
          <a:lstStyle/>
          <a:p>
            <a:r>
              <a:rPr lang="en-US" sz="1400" dirty="0" err="1"/>
              <a:t>Ketentuan</a:t>
            </a:r>
            <a:r>
              <a:rPr lang="en-US" sz="1400" dirty="0"/>
              <a:t> 	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B1BFD30-871F-4C8D-A0C9-4849BD78DBF0}"/>
              </a:ext>
            </a:extLst>
          </p:cNvPr>
          <p:cNvSpPr txBox="1">
            <a:spLocks/>
          </p:cNvSpPr>
          <p:nvPr/>
        </p:nvSpPr>
        <p:spPr>
          <a:xfrm>
            <a:off x="2120348" y="919280"/>
            <a:ext cx="9780103" cy="2057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400" dirty="0" err="1"/>
              <a:t>Pembuatan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manual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tunjuk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kriteria</a:t>
            </a:r>
            <a:r>
              <a:rPr lang="en-US" sz="1400" dirty="0"/>
              <a:t> </a:t>
            </a:r>
            <a:r>
              <a:rPr lang="en-US" sz="1400" dirty="0" err="1"/>
              <a:t>khusus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pembagian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jaga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dibuat</a:t>
            </a:r>
            <a:r>
              <a:rPr lang="en-US" sz="1400" dirty="0"/>
              <a:t> 2 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sekali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A (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pertama</a:t>
            </a:r>
            <a:r>
              <a:rPr lang="en-US" sz="1400" dirty="0"/>
              <a:t>) dan </a:t>
            </a:r>
            <a:r>
              <a:rPr lang="en-US" sz="1400" dirty="0" err="1"/>
              <a:t>kode</a:t>
            </a:r>
            <a:r>
              <a:rPr lang="en-US" sz="1400" dirty="0"/>
              <a:t> B (</a:t>
            </a:r>
            <a:r>
              <a:rPr lang="en-US" sz="1400" dirty="0" err="1"/>
              <a:t>minggu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 di </a:t>
            </a:r>
            <a:r>
              <a:rPr lang="en-US" sz="1400" dirty="0" err="1"/>
              <a:t>isi</a:t>
            </a:r>
            <a:r>
              <a:rPr lang="en-US" sz="1400" dirty="0"/>
              <a:t> oleh 2 orang yang </a:t>
            </a:r>
            <a:r>
              <a:rPr lang="en-US" sz="1400" dirty="0" err="1"/>
              <a:t>bertugas</a:t>
            </a:r>
            <a:r>
              <a:rPr lang="en-US" sz="1400" dirty="0"/>
              <a:t> </a:t>
            </a:r>
            <a:r>
              <a:rPr lang="en-US" sz="1400" dirty="0" err="1"/>
              <a:t>terdiri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senior dan junior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Reminder via </a:t>
            </a:r>
            <a:r>
              <a:rPr lang="en-US" sz="1400" dirty="0" err="1"/>
              <a:t>grup</a:t>
            </a:r>
            <a:r>
              <a:rPr lang="en-US" sz="1400" dirty="0"/>
              <a:t> </a:t>
            </a:r>
            <a:r>
              <a:rPr lang="en-US" sz="1400" dirty="0" err="1"/>
              <a:t>hipchat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pergantian</a:t>
            </a:r>
            <a:r>
              <a:rPr lang="en-US" sz="1400" dirty="0"/>
              <a:t> </a:t>
            </a:r>
            <a:r>
              <a:rPr lang="en-US" sz="1400" dirty="0" err="1"/>
              <a:t>petugas</a:t>
            </a:r>
            <a:r>
              <a:rPr lang="en-US" sz="1400" dirty="0"/>
              <a:t> </a:t>
            </a:r>
            <a:r>
              <a:rPr lang="en-US" sz="1400" dirty="0" err="1"/>
              <a:t>ditunjuk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bebas</a:t>
            </a:r>
            <a:r>
              <a:rPr lang="en-US" sz="1400" dirty="0"/>
              <a:t> oleh 1 orang team support </a:t>
            </a:r>
            <a:r>
              <a:rPr lang="en-US" sz="1400" dirty="0" err="1"/>
              <a:t>bersangkutan</a:t>
            </a:r>
            <a:endParaRPr lang="en-US" sz="1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652FB44-2335-4EDB-A9F6-4BC5B5A27303}"/>
              </a:ext>
            </a:extLst>
          </p:cNvPr>
          <p:cNvSpPr txBox="1">
            <a:spLocks/>
          </p:cNvSpPr>
          <p:nvPr/>
        </p:nvSpPr>
        <p:spPr>
          <a:xfrm>
            <a:off x="7009346" y="4578279"/>
            <a:ext cx="2178779" cy="348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Kelebihan</a:t>
            </a:r>
            <a:r>
              <a:rPr lang="en-US" sz="1400" dirty="0"/>
              <a:t> 	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B59809D-6FE4-406C-8D82-CC485336876A}"/>
              </a:ext>
            </a:extLst>
          </p:cNvPr>
          <p:cNvSpPr txBox="1">
            <a:spLocks/>
          </p:cNvSpPr>
          <p:nvPr/>
        </p:nvSpPr>
        <p:spPr>
          <a:xfrm>
            <a:off x="8616171" y="4578279"/>
            <a:ext cx="2910962" cy="27208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400" dirty="0" err="1"/>
              <a:t>Komunikasi</a:t>
            </a:r>
            <a:r>
              <a:rPr lang="en-US" sz="1400" dirty="0"/>
              <a:t> support dan developer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langsung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flexibel</a:t>
            </a:r>
            <a:endParaRPr lang="en-US" sz="1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1E299B2-DEC6-449B-A59B-6038DED1E916}"/>
              </a:ext>
            </a:extLst>
          </p:cNvPr>
          <p:cNvSpPr txBox="1">
            <a:spLocks/>
          </p:cNvSpPr>
          <p:nvPr/>
        </p:nvSpPr>
        <p:spPr>
          <a:xfrm>
            <a:off x="984576" y="3543211"/>
            <a:ext cx="2178779" cy="348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Kekurangan</a:t>
            </a:r>
            <a:r>
              <a:rPr lang="en-US" sz="1400" dirty="0"/>
              <a:t> 	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68B68A1-19B1-4A06-8848-F48CEB01E542}"/>
              </a:ext>
            </a:extLst>
          </p:cNvPr>
          <p:cNvSpPr txBox="1">
            <a:spLocks/>
          </p:cNvSpPr>
          <p:nvPr/>
        </p:nvSpPr>
        <p:spPr>
          <a:xfrm>
            <a:off x="2495925" y="3543211"/>
            <a:ext cx="4348825" cy="30401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400" dirty="0" err="1"/>
              <a:t>Pembagian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merata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Kemungkinan</a:t>
            </a:r>
            <a:r>
              <a:rPr lang="en-US" sz="1400" dirty="0"/>
              <a:t> </a:t>
            </a:r>
            <a:r>
              <a:rPr lang="en-US" sz="1400" dirty="0" err="1"/>
              <a:t>terjadinya</a:t>
            </a:r>
            <a:r>
              <a:rPr lang="en-US" sz="1400" dirty="0"/>
              <a:t> </a:t>
            </a:r>
            <a:r>
              <a:rPr lang="en-US" sz="1400" dirty="0" err="1"/>
              <a:t>miskom</a:t>
            </a:r>
            <a:r>
              <a:rPr lang="en-US" sz="1400" dirty="0"/>
              <a:t> </a:t>
            </a:r>
            <a:r>
              <a:rPr lang="en-US" sz="1400" dirty="0" err="1"/>
              <a:t>tinggi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Support </a:t>
            </a:r>
            <a:r>
              <a:rPr lang="en-US" sz="1400" dirty="0" err="1"/>
              <a:t>harus</a:t>
            </a:r>
            <a:r>
              <a:rPr lang="en-US" sz="1400" dirty="0"/>
              <a:t> </a:t>
            </a:r>
            <a:r>
              <a:rPr lang="en-US" sz="1400" dirty="0" err="1"/>
              <a:t>mengingatkan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</a:t>
            </a:r>
            <a:r>
              <a:rPr lang="en-US" sz="1400" dirty="0" err="1"/>
              <a:t>hari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jaga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terdokumentasikan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history </a:t>
            </a:r>
            <a:r>
              <a:rPr lang="en-US" sz="1400" dirty="0" err="1"/>
              <a:t>pergantian</a:t>
            </a:r>
            <a:r>
              <a:rPr lang="en-US" sz="1400" dirty="0"/>
              <a:t> </a:t>
            </a:r>
            <a:r>
              <a:rPr lang="en-US" sz="1400" dirty="0" err="1"/>
              <a:t>tugas</a:t>
            </a:r>
            <a:r>
              <a:rPr lang="en-US" sz="1400" dirty="0"/>
              <a:t> </a:t>
            </a:r>
            <a:r>
              <a:rPr lang="en-US" sz="1400" dirty="0" err="1"/>
              <a:t>jaga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Pilih-pilih</a:t>
            </a:r>
            <a:r>
              <a:rPr lang="en-US" sz="1400" dirty="0"/>
              <a:t> </a:t>
            </a:r>
            <a:r>
              <a:rPr lang="en-US" sz="1400" dirty="0" err="1"/>
              <a:t>ketika</a:t>
            </a:r>
            <a:r>
              <a:rPr lang="en-US" sz="1400" dirty="0"/>
              <a:t> </a:t>
            </a:r>
            <a:r>
              <a:rPr lang="en-US" sz="1400" dirty="0" err="1"/>
              <a:t>ada</a:t>
            </a:r>
            <a:r>
              <a:rPr lang="en-US" sz="1400" dirty="0"/>
              <a:t> </a:t>
            </a:r>
            <a:r>
              <a:rPr lang="en-US" sz="1400" dirty="0" err="1"/>
              <a:t>pergantian</a:t>
            </a:r>
            <a:r>
              <a:rPr lang="en-US" sz="1400" dirty="0"/>
              <a:t> </a:t>
            </a:r>
            <a:r>
              <a:rPr lang="en-US" sz="1400" dirty="0" err="1"/>
              <a:t>petugas</a:t>
            </a: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567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C4F3-03F0-4F2A-BBBE-AED5A21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5" y="186788"/>
            <a:ext cx="3953648" cy="515577"/>
          </a:xfrm>
        </p:spPr>
        <p:txBody>
          <a:bodyPr>
            <a:normAutofit/>
          </a:bodyPr>
          <a:lstStyle/>
          <a:p>
            <a:r>
              <a:rPr lang="en-US" sz="2400" dirty="0"/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37FDD-3A07-4121-AA19-A0ECC350C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042987"/>
            <a:ext cx="6691313" cy="52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5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C4F3-03F0-4F2A-BBBE-AED5A21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5" y="186788"/>
            <a:ext cx="3953648" cy="515577"/>
          </a:xfrm>
        </p:spPr>
        <p:txBody>
          <a:bodyPr>
            <a:normAutofit/>
          </a:bodyPr>
          <a:lstStyle/>
          <a:p>
            <a:r>
              <a:rPr lang="en-US" sz="2400" dirty="0"/>
              <a:t>Conceptual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695B5-A82C-43B2-AA83-30369025B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89" y="1231624"/>
            <a:ext cx="9909522" cy="48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C4F3-03F0-4F2A-BBBE-AED5A21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05" y="186788"/>
            <a:ext cx="3953648" cy="515577"/>
          </a:xfrm>
        </p:spPr>
        <p:txBody>
          <a:bodyPr>
            <a:normAutofit/>
          </a:bodyPr>
          <a:lstStyle/>
          <a:p>
            <a:r>
              <a:rPr lang="en-US" sz="2400" dirty="0"/>
              <a:t>Physical Data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8D06D-351D-45C2-8654-C32E54EE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29" y="1198081"/>
            <a:ext cx="8491186" cy="47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30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4EB5-884A-47CB-9231-BFCDF5B1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046" y="2916736"/>
            <a:ext cx="8911687" cy="1280890"/>
          </a:xfrm>
        </p:spPr>
        <p:txBody>
          <a:bodyPr/>
          <a:lstStyle/>
          <a:p>
            <a:r>
              <a:rPr lang="en-US" dirty="0"/>
              <a:t>Mock Up</a:t>
            </a:r>
          </a:p>
        </p:txBody>
      </p:sp>
    </p:spTree>
    <p:extLst>
      <p:ext uri="{BB962C8B-B14F-4D97-AF65-F5344CB8AC3E}">
        <p14:creationId xmlns:p14="http://schemas.microsoft.com/office/powerpoint/2010/main" val="33271304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133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Sistem Pembagian Jadwal Jaga OPSIGO</vt:lpstr>
      <vt:lpstr>Proses Bisnis As Is</vt:lpstr>
      <vt:lpstr>Gambaran Umum Sistem yang digunakan</vt:lpstr>
      <vt:lpstr>Use Case Diagram</vt:lpstr>
      <vt:lpstr>Conceptual Data Model</vt:lpstr>
      <vt:lpstr>Physical Data Model</vt:lpstr>
      <vt:lpstr>Mock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Proses Bisnis As Is</dc:title>
  <dc:creator>Cecep Sutisna</dc:creator>
  <cp:lastModifiedBy>Cecep Sutisna</cp:lastModifiedBy>
  <cp:revision>12</cp:revision>
  <dcterms:created xsi:type="dcterms:W3CDTF">2018-07-19T09:28:56Z</dcterms:created>
  <dcterms:modified xsi:type="dcterms:W3CDTF">2018-07-20T03:58:07Z</dcterms:modified>
</cp:coreProperties>
</file>