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72" r:id="rId8"/>
    <p:sldId id="267" r:id="rId9"/>
    <p:sldId id="270" r:id="rId10"/>
    <p:sldId id="264" r:id="rId11"/>
    <p:sldId id="265" r:id="rId12"/>
    <p:sldId id="269" r:id="rId13"/>
    <p:sldId id="268" r:id="rId14"/>
    <p:sldId id="266" r:id="rId15"/>
    <p:sldId id="262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1192A-C03F-4972-820F-BAF546D59936}" v="723" dt="2024-03-23T23:10:23.196"/>
    <p1510:client id="{0BBD4BAD-9B99-483F-9B7D-ED9562D79781}" v="369" dt="2024-03-23T19:02:52.102"/>
    <p1510:client id="{5961FF19-4039-4133-A796-B623D5C13D11}" v="1119" dt="2024-03-24T20:13:56.591"/>
    <p1510:client id="{7BB4A2BE-4A2E-4112-B16B-75CE96E62B3D}" v="194" dt="2024-03-25T02:34:48.990"/>
    <p1510:client id="{DB408562-9BBC-41DE-9AFE-010DD361571C}" v="927" dt="2024-03-25T16:14:13.505"/>
    <p1510:client id="{EDE77FE5-7611-4CFA-8ADE-FC9A7944A021}" v="132" dt="2024-03-23T19:20:03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Lin" userId="9cd3aca93d83cec6" providerId="Windows Live" clId="Web-{31AB41DA-ECC1-48B7-AC8B-8D6A8B3C2CC7}"/>
    <pc:docChg chg="addSld modSld">
      <pc:chgData name="Nelson Lin" userId="9cd3aca93d83cec6" providerId="Windows Live" clId="Web-{31AB41DA-ECC1-48B7-AC8B-8D6A8B3C2CC7}" dt="2024-03-22T04:22:09.370" v="176" actId="14100"/>
      <pc:docMkLst>
        <pc:docMk/>
      </pc:docMkLst>
      <pc:sldChg chg="modSp">
        <pc:chgData name="Nelson Lin" userId="9cd3aca93d83cec6" providerId="Windows Live" clId="Web-{31AB41DA-ECC1-48B7-AC8B-8D6A8B3C2CC7}" dt="2024-03-22T03:59:39.012" v="128" actId="20577"/>
        <pc:sldMkLst>
          <pc:docMk/>
          <pc:sldMk cId="3150363792" sldId="256"/>
        </pc:sldMkLst>
        <pc:spChg chg="mod">
          <ac:chgData name="Nelson Lin" userId="9cd3aca93d83cec6" providerId="Windows Live" clId="Web-{31AB41DA-ECC1-48B7-AC8B-8D6A8B3C2CC7}" dt="2024-03-22T03:59:39.012" v="128" actId="20577"/>
          <ac:spMkLst>
            <pc:docMk/>
            <pc:sldMk cId="3150363792" sldId="256"/>
            <ac:spMk id="2" creationId="{4BDF0D8A-DBC5-86FA-CA74-B9B0B3202D11}"/>
          </ac:spMkLst>
        </pc:spChg>
      </pc:sldChg>
      <pc:sldChg chg="modSp new">
        <pc:chgData name="Nelson Lin" userId="9cd3aca93d83cec6" providerId="Windows Live" clId="Web-{31AB41DA-ECC1-48B7-AC8B-8D6A8B3C2CC7}" dt="2024-03-22T03:07:33.598" v="97" actId="20577"/>
        <pc:sldMkLst>
          <pc:docMk/>
          <pc:sldMk cId="2944237945" sldId="257"/>
        </pc:sldMkLst>
        <pc:spChg chg="mod">
          <ac:chgData name="Nelson Lin" userId="9cd3aca93d83cec6" providerId="Windows Live" clId="Web-{31AB41DA-ECC1-48B7-AC8B-8D6A8B3C2CC7}" dt="2024-03-22T03:07:33.598" v="97" actId="20577"/>
          <ac:spMkLst>
            <pc:docMk/>
            <pc:sldMk cId="2944237945" sldId="257"/>
            <ac:spMk id="2" creationId="{F1DE9216-D941-AD98-9294-462E39A132AB}"/>
          </ac:spMkLst>
        </pc:spChg>
      </pc:sldChg>
      <pc:sldChg chg="modSp new">
        <pc:chgData name="Nelson Lin" userId="9cd3aca93d83cec6" providerId="Windows Live" clId="Web-{31AB41DA-ECC1-48B7-AC8B-8D6A8B3C2CC7}" dt="2024-03-22T03:00:01.883" v="95" actId="20577"/>
        <pc:sldMkLst>
          <pc:docMk/>
          <pc:sldMk cId="3973937551" sldId="258"/>
        </pc:sldMkLst>
        <pc:spChg chg="mod">
          <ac:chgData name="Nelson Lin" userId="9cd3aca93d83cec6" providerId="Windows Live" clId="Web-{31AB41DA-ECC1-48B7-AC8B-8D6A8B3C2CC7}" dt="2024-03-22T03:00:01.883" v="95" actId="20577"/>
          <ac:spMkLst>
            <pc:docMk/>
            <pc:sldMk cId="3973937551" sldId="258"/>
            <ac:spMk id="2" creationId="{7B851EE9-37C4-5EA3-BD9E-8A3AB927A30B}"/>
          </ac:spMkLst>
        </pc:spChg>
      </pc:sldChg>
      <pc:sldChg chg="modSp new">
        <pc:chgData name="Nelson Lin" userId="9cd3aca93d83cec6" providerId="Windows Live" clId="Web-{31AB41DA-ECC1-48B7-AC8B-8D6A8B3C2CC7}" dt="2024-03-22T03:59:17.621" v="104" actId="20577"/>
        <pc:sldMkLst>
          <pc:docMk/>
          <pc:sldMk cId="1345765408" sldId="259"/>
        </pc:sldMkLst>
        <pc:spChg chg="mod">
          <ac:chgData name="Nelson Lin" userId="9cd3aca93d83cec6" providerId="Windows Live" clId="Web-{31AB41DA-ECC1-48B7-AC8B-8D6A8B3C2CC7}" dt="2024-03-22T03:59:17.621" v="104" actId="20577"/>
          <ac:spMkLst>
            <pc:docMk/>
            <pc:sldMk cId="1345765408" sldId="259"/>
            <ac:spMk id="2" creationId="{63640B5B-D12D-EAAF-8A9C-C31ADDC72FAC}"/>
          </ac:spMkLst>
        </pc:spChg>
      </pc:sldChg>
      <pc:sldChg chg="modSp new">
        <pc:chgData name="Nelson Lin" userId="9cd3aca93d83cec6" providerId="Windows Live" clId="Web-{31AB41DA-ECC1-48B7-AC8B-8D6A8B3C2CC7}" dt="2024-03-22T04:00:38.310" v="162" actId="20577"/>
        <pc:sldMkLst>
          <pc:docMk/>
          <pc:sldMk cId="198825836" sldId="260"/>
        </pc:sldMkLst>
        <pc:spChg chg="mod">
          <ac:chgData name="Nelson Lin" userId="9cd3aca93d83cec6" providerId="Windows Live" clId="Web-{31AB41DA-ECC1-48B7-AC8B-8D6A8B3C2CC7}" dt="2024-03-22T02:11:34.337" v="58" actId="20577"/>
          <ac:spMkLst>
            <pc:docMk/>
            <pc:sldMk cId="198825836" sldId="260"/>
            <ac:spMk id="2" creationId="{E1EF78BF-7836-1CEB-0648-F53511DCEF4D}"/>
          </ac:spMkLst>
        </pc:spChg>
        <pc:spChg chg="mod">
          <ac:chgData name="Nelson Lin" userId="9cd3aca93d83cec6" providerId="Windows Live" clId="Web-{31AB41DA-ECC1-48B7-AC8B-8D6A8B3C2CC7}" dt="2024-03-22T04:00:38.310" v="162" actId="20577"/>
          <ac:spMkLst>
            <pc:docMk/>
            <pc:sldMk cId="198825836" sldId="260"/>
            <ac:spMk id="3" creationId="{90766B5A-0405-125A-2F5B-B204BBAC8BDE}"/>
          </ac:spMkLst>
        </pc:spChg>
      </pc:sldChg>
      <pc:sldChg chg="modSp new">
        <pc:chgData name="Nelson Lin" userId="9cd3aca93d83cec6" providerId="Windows Live" clId="Web-{31AB41DA-ECC1-48B7-AC8B-8D6A8B3C2CC7}" dt="2024-03-22T02:11:56.978" v="77" actId="20577"/>
        <pc:sldMkLst>
          <pc:docMk/>
          <pc:sldMk cId="2064622638" sldId="261"/>
        </pc:sldMkLst>
        <pc:spChg chg="mod">
          <ac:chgData name="Nelson Lin" userId="9cd3aca93d83cec6" providerId="Windows Live" clId="Web-{31AB41DA-ECC1-48B7-AC8B-8D6A8B3C2CC7}" dt="2024-03-22T02:11:56.978" v="77" actId="20577"/>
          <ac:spMkLst>
            <pc:docMk/>
            <pc:sldMk cId="2064622638" sldId="261"/>
            <ac:spMk id="2" creationId="{CBB617B1-BEA5-8D4A-E97C-DC3155DCB96E}"/>
          </ac:spMkLst>
        </pc:spChg>
      </pc:sldChg>
      <pc:sldChg chg="addSp delSp modSp new">
        <pc:chgData name="Nelson Lin" userId="9cd3aca93d83cec6" providerId="Windows Live" clId="Web-{31AB41DA-ECC1-48B7-AC8B-8D6A8B3C2CC7}" dt="2024-03-22T04:22:09.370" v="176" actId="14100"/>
        <pc:sldMkLst>
          <pc:docMk/>
          <pc:sldMk cId="1363726733" sldId="262"/>
        </pc:sldMkLst>
        <pc:spChg chg="mod">
          <ac:chgData name="Nelson Lin" userId="9cd3aca93d83cec6" providerId="Windows Live" clId="Web-{31AB41DA-ECC1-48B7-AC8B-8D6A8B3C2CC7}" dt="2024-03-22T04:19:34.038" v="170" actId="20577"/>
          <ac:spMkLst>
            <pc:docMk/>
            <pc:sldMk cId="1363726733" sldId="262"/>
            <ac:spMk id="2" creationId="{1FB55385-75EC-DD32-CE2C-1C5310B1C421}"/>
          </ac:spMkLst>
        </pc:spChg>
        <pc:spChg chg="del">
          <ac:chgData name="Nelson Lin" userId="9cd3aca93d83cec6" providerId="Windows Live" clId="Web-{31AB41DA-ECC1-48B7-AC8B-8D6A8B3C2CC7}" dt="2024-03-22T04:21:18.603" v="171"/>
          <ac:spMkLst>
            <pc:docMk/>
            <pc:sldMk cId="1363726733" sldId="262"/>
            <ac:spMk id="3" creationId="{CADCD98C-8B0B-79FA-6A9C-7F70BF154309}"/>
          </ac:spMkLst>
        </pc:spChg>
        <pc:picChg chg="add mod ord">
          <ac:chgData name="Nelson Lin" userId="9cd3aca93d83cec6" providerId="Windows Live" clId="Web-{31AB41DA-ECC1-48B7-AC8B-8D6A8B3C2CC7}" dt="2024-03-22T04:21:32.869" v="173" actId="1076"/>
          <ac:picMkLst>
            <pc:docMk/>
            <pc:sldMk cId="1363726733" sldId="262"/>
            <ac:picMk id="4" creationId="{69C117E5-300A-27AB-3FF4-91A68B347E96}"/>
          </ac:picMkLst>
        </pc:picChg>
        <pc:picChg chg="add mod">
          <ac:chgData name="Nelson Lin" userId="9cd3aca93d83cec6" providerId="Windows Live" clId="Web-{31AB41DA-ECC1-48B7-AC8B-8D6A8B3C2CC7}" dt="2024-03-22T04:22:09.370" v="176" actId="14100"/>
          <ac:picMkLst>
            <pc:docMk/>
            <pc:sldMk cId="1363726733" sldId="262"/>
            <ac:picMk id="5" creationId="{69DA973E-C6AC-7F47-7BB2-594AB0956971}"/>
          </ac:picMkLst>
        </pc:picChg>
      </pc:sldChg>
    </pc:docChg>
  </pc:docChgLst>
  <pc:docChgLst>
    <pc:chgData name="anusha balasubramanian" userId="154b43bce7b05a75" providerId="Windows Live" clId="Web-{5961FF19-4039-4133-A796-B623D5C13D11}"/>
    <pc:docChg chg="modSld">
      <pc:chgData name="anusha balasubramanian" userId="154b43bce7b05a75" providerId="Windows Live" clId="Web-{5961FF19-4039-4133-A796-B623D5C13D11}" dt="2024-03-24T20:13:56.591" v="813" actId="1076"/>
      <pc:docMkLst>
        <pc:docMk/>
      </pc:docMkLst>
      <pc:sldChg chg="addSp delSp modSp">
        <pc:chgData name="anusha balasubramanian" userId="154b43bce7b05a75" providerId="Windows Live" clId="Web-{5961FF19-4039-4133-A796-B623D5C13D11}" dt="2024-03-24T20:13:56.591" v="813" actId="1076"/>
        <pc:sldMkLst>
          <pc:docMk/>
          <pc:sldMk cId="1345765408" sldId="259"/>
        </pc:sldMkLst>
        <pc:spChg chg="mod">
          <ac:chgData name="anusha balasubramanian" userId="154b43bce7b05a75" providerId="Windows Live" clId="Web-{5961FF19-4039-4133-A796-B623D5C13D11}" dt="2024-03-24T19:57:13.049" v="635" actId="20577"/>
          <ac:spMkLst>
            <pc:docMk/>
            <pc:sldMk cId="1345765408" sldId="259"/>
            <ac:spMk id="2" creationId="{63640B5B-D12D-EAAF-8A9C-C31ADDC72FAC}"/>
          </ac:spMkLst>
        </pc:spChg>
        <pc:spChg chg="del">
          <ac:chgData name="anusha balasubramanian" userId="154b43bce7b05a75" providerId="Windows Live" clId="Web-{5961FF19-4039-4133-A796-B623D5C13D11}" dt="2024-03-24T19:06:19.965" v="14"/>
          <ac:spMkLst>
            <pc:docMk/>
            <pc:sldMk cId="1345765408" sldId="259"/>
            <ac:spMk id="3" creationId="{CACC6AC3-7F16-A595-8F7B-6C992570E680}"/>
          </ac:spMkLst>
        </pc:spChg>
        <pc:spChg chg="add mod">
          <ac:chgData name="anusha balasubramanian" userId="154b43bce7b05a75" providerId="Windows Live" clId="Web-{5961FF19-4039-4133-A796-B623D5C13D11}" dt="2024-03-24T19:24:12.465" v="303" actId="1076"/>
          <ac:spMkLst>
            <pc:docMk/>
            <pc:sldMk cId="1345765408" sldId="259"/>
            <ac:spMk id="4" creationId="{1A22A0CF-65A5-5314-F1AC-AAB754ECF808}"/>
          </ac:spMkLst>
        </pc:spChg>
        <pc:spChg chg="add mod">
          <ac:chgData name="anusha balasubramanian" userId="154b43bce7b05a75" providerId="Windows Live" clId="Web-{5961FF19-4039-4133-A796-B623D5C13D11}" dt="2024-03-24T19:24:12.465" v="304" actId="1076"/>
          <ac:spMkLst>
            <pc:docMk/>
            <pc:sldMk cId="1345765408" sldId="259"/>
            <ac:spMk id="6" creationId="{2B4C90AD-CDF9-2BA2-160A-F1164F58D638}"/>
          </ac:spMkLst>
        </pc:spChg>
        <pc:spChg chg="add mod">
          <ac:chgData name="anusha balasubramanian" userId="154b43bce7b05a75" providerId="Windows Live" clId="Web-{5961FF19-4039-4133-A796-B623D5C13D11}" dt="2024-03-24T19:24:12.481" v="305" actId="1076"/>
          <ac:spMkLst>
            <pc:docMk/>
            <pc:sldMk cId="1345765408" sldId="259"/>
            <ac:spMk id="7" creationId="{B65C0661-F452-F8D9-A981-EBEB421BDF0B}"/>
          </ac:spMkLst>
        </pc:spChg>
        <pc:spChg chg="add mod">
          <ac:chgData name="anusha balasubramanian" userId="154b43bce7b05a75" providerId="Windows Live" clId="Web-{5961FF19-4039-4133-A796-B623D5C13D11}" dt="2024-03-24T19:24:12.481" v="306" actId="1076"/>
          <ac:spMkLst>
            <pc:docMk/>
            <pc:sldMk cId="1345765408" sldId="259"/>
            <ac:spMk id="8" creationId="{DFAC80B3-562F-2239-4F68-1509970D26B1}"/>
          </ac:spMkLst>
        </pc:spChg>
        <pc:spChg chg="add mod">
          <ac:chgData name="anusha balasubramanian" userId="154b43bce7b05a75" providerId="Windows Live" clId="Web-{5961FF19-4039-4133-A796-B623D5C13D11}" dt="2024-03-24T19:24:12.497" v="307" actId="1076"/>
          <ac:spMkLst>
            <pc:docMk/>
            <pc:sldMk cId="1345765408" sldId="259"/>
            <ac:spMk id="9" creationId="{981EC58D-F5DD-1702-1130-92924CC135B5}"/>
          </ac:spMkLst>
        </pc:spChg>
        <pc:spChg chg="add del mod">
          <ac:chgData name="anusha balasubramanian" userId="154b43bce7b05a75" providerId="Windows Live" clId="Web-{5961FF19-4039-4133-A796-B623D5C13D11}" dt="2024-03-24T19:14:03.087" v="125"/>
          <ac:spMkLst>
            <pc:docMk/>
            <pc:sldMk cId="1345765408" sldId="259"/>
            <ac:spMk id="14" creationId="{F095A43A-60AC-DB4C-92F6-A44E13414818}"/>
          </ac:spMkLst>
        </pc:spChg>
        <pc:spChg chg="add mod">
          <ac:chgData name="anusha balasubramanian" userId="154b43bce7b05a75" providerId="Windows Live" clId="Web-{5961FF19-4039-4133-A796-B623D5C13D11}" dt="2024-03-24T19:24:12.528" v="312" actId="1076"/>
          <ac:spMkLst>
            <pc:docMk/>
            <pc:sldMk cId="1345765408" sldId="259"/>
            <ac:spMk id="15" creationId="{C50A988F-2AB6-CDF1-D6A4-446C219ACBC9}"/>
          </ac:spMkLst>
        </pc:spChg>
        <pc:spChg chg="add mod">
          <ac:chgData name="anusha balasubramanian" userId="154b43bce7b05a75" providerId="Windows Live" clId="Web-{5961FF19-4039-4133-A796-B623D5C13D11}" dt="2024-03-24T19:35:02.283" v="458" actId="20577"/>
          <ac:spMkLst>
            <pc:docMk/>
            <pc:sldMk cId="1345765408" sldId="259"/>
            <ac:spMk id="21" creationId="{ADC9FF28-E7A0-6DE8-E5CB-3D1213AC7799}"/>
          </ac:spMkLst>
        </pc:spChg>
        <pc:spChg chg="add mod">
          <ac:chgData name="anusha balasubramanian" userId="154b43bce7b05a75" providerId="Windows Live" clId="Web-{5961FF19-4039-4133-A796-B623D5C13D11}" dt="2024-03-24T19:37:26.818" v="499" actId="20577"/>
          <ac:spMkLst>
            <pc:docMk/>
            <pc:sldMk cId="1345765408" sldId="259"/>
            <ac:spMk id="22" creationId="{806BEBC2-EB23-068C-A94C-C842138D360A}"/>
          </ac:spMkLst>
        </pc:spChg>
        <pc:spChg chg="add mod">
          <ac:chgData name="anusha balasubramanian" userId="154b43bce7b05a75" providerId="Windows Live" clId="Web-{5961FF19-4039-4133-A796-B623D5C13D11}" dt="2024-03-24T19:38:49.648" v="524" actId="20577"/>
          <ac:spMkLst>
            <pc:docMk/>
            <pc:sldMk cId="1345765408" sldId="259"/>
            <ac:spMk id="23" creationId="{7F16C119-02CE-3A67-5403-94A8FB818897}"/>
          </ac:spMkLst>
        </pc:spChg>
        <pc:spChg chg="add mod">
          <ac:chgData name="anusha balasubramanian" userId="154b43bce7b05a75" providerId="Windows Live" clId="Web-{5961FF19-4039-4133-A796-B623D5C13D11}" dt="2024-03-24T19:41:21.454" v="608" actId="20577"/>
          <ac:spMkLst>
            <pc:docMk/>
            <pc:sldMk cId="1345765408" sldId="259"/>
            <ac:spMk id="24" creationId="{C7DA7621-EB38-6E45-C9CA-B0EC5EB9975B}"/>
          </ac:spMkLst>
        </pc:spChg>
        <pc:picChg chg="add del mod">
          <ac:chgData name="anusha balasubramanian" userId="154b43bce7b05a75" providerId="Windows Live" clId="Web-{5961FF19-4039-4133-A796-B623D5C13D11}" dt="2024-03-24T19:06:58.888" v="22"/>
          <ac:picMkLst>
            <pc:docMk/>
            <pc:sldMk cId="1345765408" sldId="259"/>
            <ac:picMk id="5" creationId="{DD1B9C43-E5BB-14C9-A626-303F240DA187}"/>
          </ac:picMkLst>
        </pc:picChg>
        <pc:picChg chg="add mod">
          <ac:chgData name="anusha balasubramanian" userId="154b43bce7b05a75" providerId="Windows Live" clId="Web-{5961FF19-4039-4133-A796-B623D5C13D11}" dt="2024-03-24T19:24:42.357" v="314"/>
          <ac:picMkLst>
            <pc:docMk/>
            <pc:sldMk cId="1345765408" sldId="259"/>
            <ac:picMk id="16" creationId="{DC1442B5-C32B-81F3-BF7A-31C6780030DE}"/>
          </ac:picMkLst>
        </pc:picChg>
        <pc:picChg chg="add mod">
          <ac:chgData name="anusha balasubramanian" userId="154b43bce7b05a75" providerId="Windows Live" clId="Web-{5961FF19-4039-4133-A796-B623D5C13D11}" dt="2024-03-24T19:42:14.534" v="609" actId="1076"/>
          <ac:picMkLst>
            <pc:docMk/>
            <pc:sldMk cId="1345765408" sldId="259"/>
            <ac:picMk id="17" creationId="{E17FD70C-9CA0-57DE-4DB1-AC7D6FEBA6AA}"/>
          </ac:picMkLst>
        </pc:picChg>
        <pc:picChg chg="add mod">
          <ac:chgData name="anusha balasubramanian" userId="154b43bce7b05a75" providerId="Windows Live" clId="Web-{5961FF19-4039-4133-A796-B623D5C13D11}" dt="2024-03-24T19:42:22.894" v="611" actId="1076"/>
          <ac:picMkLst>
            <pc:docMk/>
            <pc:sldMk cId="1345765408" sldId="259"/>
            <ac:picMk id="18" creationId="{107F1F43-5CA0-0D50-364D-B70B56D6A1D7}"/>
          </ac:picMkLst>
        </pc:picChg>
        <pc:picChg chg="add mod">
          <ac:chgData name="anusha balasubramanian" userId="154b43bce7b05a75" providerId="Windows Live" clId="Web-{5961FF19-4039-4133-A796-B623D5C13D11}" dt="2024-03-24T20:13:56.591" v="813" actId="1076"/>
          <ac:picMkLst>
            <pc:docMk/>
            <pc:sldMk cId="1345765408" sldId="259"/>
            <ac:picMk id="19" creationId="{AB54E6BF-30EE-7759-7A70-5861952D59F7}"/>
          </ac:picMkLst>
        </pc:picChg>
        <pc:picChg chg="add del mod">
          <ac:chgData name="anusha balasubramanian" userId="154b43bce7b05a75" providerId="Windows Live" clId="Web-{5961FF19-4039-4133-A796-B623D5C13D11}" dt="2024-03-24T19:50:27.047" v="624"/>
          <ac:picMkLst>
            <pc:docMk/>
            <pc:sldMk cId="1345765408" sldId="259"/>
            <ac:picMk id="25" creationId="{1836AC82-0BBC-D667-13D3-E59078857D81}"/>
          </ac:picMkLst>
        </pc:picChg>
        <pc:picChg chg="add mod">
          <ac:chgData name="anusha balasubramanian" userId="154b43bce7b05a75" providerId="Windows Live" clId="Web-{5961FF19-4039-4133-A796-B623D5C13D11}" dt="2024-03-24T19:50:52.798" v="630" actId="1076"/>
          <ac:picMkLst>
            <pc:docMk/>
            <pc:sldMk cId="1345765408" sldId="259"/>
            <ac:picMk id="26" creationId="{23C29F4D-0CD6-9C43-52FA-E8000858F09B}"/>
          </ac:picMkLst>
        </pc:picChg>
        <pc:cxnChg chg="add mod">
          <ac:chgData name="anusha balasubramanian" userId="154b43bce7b05a75" providerId="Windows Live" clId="Web-{5961FF19-4039-4133-A796-B623D5C13D11}" dt="2024-03-24T19:28:28.004" v="333"/>
          <ac:cxnSpMkLst>
            <pc:docMk/>
            <pc:sldMk cId="1345765408" sldId="259"/>
            <ac:cxnSpMk id="10" creationId="{4FB39EB6-7D36-D124-DE4F-46A2F107D1A6}"/>
          </ac:cxnSpMkLst>
        </pc:cxnChg>
        <pc:cxnChg chg="add mod">
          <ac:chgData name="anusha balasubramanian" userId="154b43bce7b05a75" providerId="Windows Live" clId="Web-{5961FF19-4039-4133-A796-B623D5C13D11}" dt="2024-03-24T19:28:28.004" v="334"/>
          <ac:cxnSpMkLst>
            <pc:docMk/>
            <pc:sldMk cId="1345765408" sldId="259"/>
            <ac:cxnSpMk id="11" creationId="{3AB57591-7942-0836-D9F8-70F499E6EE52}"/>
          </ac:cxnSpMkLst>
        </pc:cxnChg>
        <pc:cxnChg chg="add mod">
          <ac:chgData name="anusha balasubramanian" userId="154b43bce7b05a75" providerId="Windows Live" clId="Web-{5961FF19-4039-4133-A796-B623D5C13D11}" dt="2024-03-24T19:42:45.254" v="613" actId="14100"/>
          <ac:cxnSpMkLst>
            <pc:docMk/>
            <pc:sldMk cId="1345765408" sldId="259"/>
            <ac:cxnSpMk id="12" creationId="{910C111F-1A48-C30D-FEFC-EC5F5FE283A9}"/>
          </ac:cxnSpMkLst>
        </pc:cxnChg>
        <pc:cxnChg chg="add mod">
          <ac:chgData name="anusha balasubramanian" userId="154b43bce7b05a75" providerId="Windows Live" clId="Web-{5961FF19-4039-4133-A796-B623D5C13D11}" dt="2024-03-24T19:52:04.993" v="634" actId="14100"/>
          <ac:cxnSpMkLst>
            <pc:docMk/>
            <pc:sldMk cId="1345765408" sldId="259"/>
            <ac:cxnSpMk id="13" creationId="{F2736615-0C31-6F81-3BC7-79DBFF5F3454}"/>
          </ac:cxnSpMkLst>
        </pc:cxnChg>
        <pc:cxnChg chg="add del mod">
          <ac:chgData name="anusha balasubramanian" userId="154b43bce7b05a75" providerId="Windows Live" clId="Web-{5961FF19-4039-4133-A796-B623D5C13D11}" dt="2024-03-24T19:28:43.441" v="338"/>
          <ac:cxnSpMkLst>
            <pc:docMk/>
            <pc:sldMk cId="1345765408" sldId="259"/>
            <ac:cxnSpMk id="20" creationId="{E03236B8-9949-F3F2-346E-5722842FB003}"/>
          </ac:cxnSpMkLst>
        </pc:cxnChg>
      </pc:sldChg>
      <pc:sldChg chg="addSp delSp modSp">
        <pc:chgData name="anusha balasubramanian" userId="154b43bce7b05a75" providerId="Windows Live" clId="Web-{5961FF19-4039-4133-A796-B623D5C13D11}" dt="2024-03-24T20:08:02.082" v="812"/>
        <pc:sldMkLst>
          <pc:docMk/>
          <pc:sldMk cId="791540117" sldId="264"/>
        </pc:sldMkLst>
        <pc:spChg chg="del">
          <ac:chgData name="anusha balasubramanian" userId="154b43bce7b05a75" providerId="Windows Live" clId="Web-{5961FF19-4039-4133-A796-B623D5C13D11}" dt="2024-03-24T18:58:32.546" v="0"/>
          <ac:spMkLst>
            <pc:docMk/>
            <pc:sldMk cId="791540117" sldId="264"/>
            <ac:spMk id="3" creationId="{8AAF850F-DCC5-83DC-3F98-E89A8FBC1D69}"/>
          </ac:spMkLst>
        </pc:spChg>
        <pc:spChg chg="add del">
          <ac:chgData name="anusha balasubramanian" userId="154b43bce7b05a75" providerId="Windows Live" clId="Web-{5961FF19-4039-4133-A796-B623D5C13D11}" dt="2024-03-24T19:58:20.582" v="637"/>
          <ac:spMkLst>
            <pc:docMk/>
            <pc:sldMk cId="791540117" sldId="264"/>
            <ac:spMk id="6" creationId="{42204FE5-A438-1344-5DF1-C6AA8B5109E9}"/>
          </ac:spMkLst>
        </pc:spChg>
        <pc:spChg chg="add mod">
          <ac:chgData name="anusha balasubramanian" userId="154b43bce7b05a75" providerId="Windows Live" clId="Web-{5961FF19-4039-4133-A796-B623D5C13D11}" dt="2024-03-24T20:03:58.325" v="804" actId="20577"/>
          <ac:spMkLst>
            <pc:docMk/>
            <pc:sldMk cId="791540117" sldId="264"/>
            <ac:spMk id="8" creationId="{479CF35C-7D73-9A6F-F0AE-C1F5BC1F3567}"/>
          </ac:spMkLst>
        </pc:spChg>
        <pc:picChg chg="add mod modCrop">
          <ac:chgData name="anusha balasubramanian" userId="154b43bce7b05a75" providerId="Windows Live" clId="Web-{5961FF19-4039-4133-A796-B623D5C13D11}" dt="2024-03-24T20:01:51.837" v="802" actId="14100"/>
          <ac:picMkLst>
            <pc:docMk/>
            <pc:sldMk cId="791540117" sldId="264"/>
            <ac:picMk id="4" creationId="{CF80A8B3-2071-BFDE-DECC-FC8D468DB5A2}"/>
          </ac:picMkLst>
        </pc:picChg>
        <pc:picChg chg="add del mod">
          <ac:chgData name="anusha balasubramanian" userId="154b43bce7b05a75" providerId="Windows Live" clId="Web-{5961FF19-4039-4133-A796-B623D5C13D11}" dt="2024-03-24T18:59:22.969" v="9"/>
          <ac:picMkLst>
            <pc:docMk/>
            <pc:sldMk cId="791540117" sldId="264"/>
            <ac:picMk id="5" creationId="{E75197DC-970D-E573-946B-C81ED88B24D1}"/>
          </ac:picMkLst>
        </pc:picChg>
        <pc:picChg chg="add del mod">
          <ac:chgData name="anusha balasubramanian" userId="154b43bce7b05a75" providerId="Windows Live" clId="Web-{5961FF19-4039-4133-A796-B623D5C13D11}" dt="2024-03-24T20:08:02.082" v="812"/>
          <ac:picMkLst>
            <pc:docMk/>
            <pc:sldMk cId="791540117" sldId="264"/>
            <ac:picMk id="9" creationId="{58672A7D-6D92-41CE-CD12-94C565862E15}"/>
          </ac:picMkLst>
        </pc:picChg>
      </pc:sldChg>
    </pc:docChg>
  </pc:docChgLst>
  <pc:docChgLst>
    <pc:chgData name="cece street" userId="08d7f4a86283da29" providerId="Windows Live" clId="Web-{3B16B774-A95E-46A4-952D-8106B2CE34AC}"/>
    <pc:docChg chg="addSld modSld">
      <pc:chgData name="cece street" userId="08d7f4a86283da29" providerId="Windows Live" clId="Web-{3B16B774-A95E-46A4-952D-8106B2CE34AC}" dt="2024-03-22T04:55:18.965" v="549" actId="1076"/>
      <pc:docMkLst>
        <pc:docMk/>
      </pc:docMkLst>
      <pc:sldChg chg="modSp">
        <pc:chgData name="cece street" userId="08d7f4a86283da29" providerId="Windows Live" clId="Web-{3B16B774-A95E-46A4-952D-8106B2CE34AC}" dt="2024-03-22T03:27:09.472" v="183"/>
        <pc:sldMkLst>
          <pc:docMk/>
          <pc:sldMk cId="3150363792" sldId="256"/>
        </pc:sldMkLst>
        <pc:spChg chg="mod">
          <ac:chgData name="cece street" userId="08d7f4a86283da29" providerId="Windows Live" clId="Web-{3B16B774-A95E-46A4-952D-8106B2CE34AC}" dt="2024-03-22T03:27:09.472" v="183"/>
          <ac:spMkLst>
            <pc:docMk/>
            <pc:sldMk cId="3150363792" sldId="256"/>
            <ac:spMk id="2" creationId="{4BDF0D8A-DBC5-86FA-CA74-B9B0B3202D11}"/>
          </ac:spMkLst>
        </pc:spChg>
      </pc:sldChg>
      <pc:sldChg chg="modSp">
        <pc:chgData name="cece street" userId="08d7f4a86283da29" providerId="Windows Live" clId="Web-{3B16B774-A95E-46A4-952D-8106B2CE34AC}" dt="2024-03-22T03:27:03.471" v="182"/>
        <pc:sldMkLst>
          <pc:docMk/>
          <pc:sldMk cId="2944237945" sldId="257"/>
        </pc:sldMkLst>
        <pc:spChg chg="mod">
          <ac:chgData name="cece street" userId="08d7f4a86283da29" providerId="Windows Live" clId="Web-{3B16B774-A95E-46A4-952D-8106B2CE34AC}" dt="2024-03-22T03:27:03.471" v="182"/>
          <ac:spMkLst>
            <pc:docMk/>
            <pc:sldMk cId="2944237945" sldId="257"/>
            <ac:spMk id="2" creationId="{F1DE9216-D941-AD98-9294-462E39A132AB}"/>
          </ac:spMkLst>
        </pc:spChg>
      </pc:sldChg>
      <pc:sldChg chg="modSp">
        <pc:chgData name="cece street" userId="08d7f4a86283da29" providerId="Windows Live" clId="Web-{3B16B774-A95E-46A4-952D-8106B2CE34AC}" dt="2024-03-22T03:26:56.596" v="181"/>
        <pc:sldMkLst>
          <pc:docMk/>
          <pc:sldMk cId="3973937551" sldId="258"/>
        </pc:sldMkLst>
        <pc:spChg chg="mod">
          <ac:chgData name="cece street" userId="08d7f4a86283da29" providerId="Windows Live" clId="Web-{3B16B774-A95E-46A4-952D-8106B2CE34AC}" dt="2024-03-22T03:26:56.596" v="181"/>
          <ac:spMkLst>
            <pc:docMk/>
            <pc:sldMk cId="3973937551" sldId="258"/>
            <ac:spMk id="2" creationId="{7B851EE9-37C4-5EA3-BD9E-8A3AB927A30B}"/>
          </ac:spMkLst>
        </pc:spChg>
      </pc:sldChg>
      <pc:sldChg chg="modSp">
        <pc:chgData name="cece street" userId="08d7f4a86283da29" providerId="Windows Live" clId="Web-{3B16B774-A95E-46A4-952D-8106B2CE34AC}" dt="2024-03-22T03:26:15.266" v="180" actId="20577"/>
        <pc:sldMkLst>
          <pc:docMk/>
          <pc:sldMk cId="1345765408" sldId="259"/>
        </pc:sldMkLst>
        <pc:spChg chg="mod">
          <ac:chgData name="cece street" userId="08d7f4a86283da29" providerId="Windows Live" clId="Web-{3B16B774-A95E-46A4-952D-8106B2CE34AC}" dt="2024-03-22T03:26:15.266" v="180" actId="20577"/>
          <ac:spMkLst>
            <pc:docMk/>
            <pc:sldMk cId="1345765408" sldId="259"/>
            <ac:spMk id="2" creationId="{63640B5B-D12D-EAAF-8A9C-C31ADDC72FAC}"/>
          </ac:spMkLst>
        </pc:spChg>
      </pc:sldChg>
      <pc:sldChg chg="modSp">
        <pc:chgData name="cece street" userId="08d7f4a86283da29" providerId="Windows Live" clId="Web-{3B16B774-A95E-46A4-952D-8106B2CE34AC}" dt="2024-03-22T03:25:50.250" v="178" actId="20577"/>
        <pc:sldMkLst>
          <pc:docMk/>
          <pc:sldMk cId="198825836" sldId="260"/>
        </pc:sldMkLst>
        <pc:spChg chg="mod">
          <ac:chgData name="cece street" userId="08d7f4a86283da29" providerId="Windows Live" clId="Web-{3B16B774-A95E-46A4-952D-8106B2CE34AC}" dt="2024-03-22T03:25:50.250" v="178" actId="20577"/>
          <ac:spMkLst>
            <pc:docMk/>
            <pc:sldMk cId="198825836" sldId="260"/>
            <ac:spMk id="2" creationId="{E1EF78BF-7836-1CEB-0648-F53511DCEF4D}"/>
          </ac:spMkLst>
        </pc:spChg>
      </pc:sldChg>
      <pc:sldChg chg="modSp addAnim modAnim">
        <pc:chgData name="cece street" userId="08d7f4a86283da29" providerId="Windows Live" clId="Web-{3B16B774-A95E-46A4-952D-8106B2CE34AC}" dt="2024-03-22T03:25:38.546" v="177" actId="1076"/>
        <pc:sldMkLst>
          <pc:docMk/>
          <pc:sldMk cId="2064622638" sldId="261"/>
        </pc:sldMkLst>
        <pc:spChg chg="mod">
          <ac:chgData name="cece street" userId="08d7f4a86283da29" providerId="Windows Live" clId="Web-{3B16B774-A95E-46A4-952D-8106B2CE34AC}" dt="2024-03-22T03:25:38.546" v="177" actId="1076"/>
          <ac:spMkLst>
            <pc:docMk/>
            <pc:sldMk cId="2064622638" sldId="261"/>
            <ac:spMk id="2" creationId="{CBB617B1-BEA5-8D4A-E97C-DC3155DCB96E}"/>
          </ac:spMkLst>
        </pc:spChg>
        <pc:spChg chg="mod">
          <ac:chgData name="cece street" userId="08d7f4a86283da29" providerId="Windows Live" clId="Web-{3B16B774-A95E-46A4-952D-8106B2CE34AC}" dt="2024-03-22T03:25:27.593" v="175" actId="1076"/>
          <ac:spMkLst>
            <pc:docMk/>
            <pc:sldMk cId="2064622638" sldId="261"/>
            <ac:spMk id="3" creationId="{932554CF-AC4A-F3B2-188F-934CF08EDA38}"/>
          </ac:spMkLst>
        </pc:spChg>
      </pc:sldChg>
      <pc:sldChg chg="modSp">
        <pc:chgData name="cece street" userId="08d7f4a86283da29" providerId="Windows Live" clId="Web-{3B16B774-A95E-46A4-952D-8106B2CE34AC}" dt="2024-03-22T03:29:22.414" v="186"/>
        <pc:sldMkLst>
          <pc:docMk/>
          <pc:sldMk cId="1363726733" sldId="262"/>
        </pc:sldMkLst>
        <pc:spChg chg="mod">
          <ac:chgData name="cece street" userId="08d7f4a86283da29" providerId="Windows Live" clId="Web-{3B16B774-A95E-46A4-952D-8106B2CE34AC}" dt="2024-03-22T03:29:22.414" v="186"/>
          <ac:spMkLst>
            <pc:docMk/>
            <pc:sldMk cId="1363726733" sldId="262"/>
            <ac:spMk id="2" creationId="{1FB55385-75EC-DD32-CE2C-1C5310B1C421}"/>
          </ac:spMkLst>
        </pc:spChg>
      </pc:sldChg>
      <pc:sldChg chg="modSp new">
        <pc:chgData name="cece street" userId="08d7f4a86283da29" providerId="Windows Live" clId="Web-{3B16B774-A95E-46A4-952D-8106B2CE34AC}" dt="2024-03-22T03:24:38.513" v="169" actId="20577"/>
        <pc:sldMkLst>
          <pc:docMk/>
          <pc:sldMk cId="4228660812" sldId="263"/>
        </pc:sldMkLst>
        <pc:spChg chg="mod">
          <ac:chgData name="cece street" userId="08d7f4a86283da29" providerId="Windows Live" clId="Web-{3B16B774-A95E-46A4-952D-8106B2CE34AC}" dt="2024-03-22T03:24:38.513" v="169" actId="20577"/>
          <ac:spMkLst>
            <pc:docMk/>
            <pc:sldMk cId="4228660812" sldId="263"/>
            <ac:spMk id="2" creationId="{A417503C-3E11-B180-BEBE-E15F12BA042B}"/>
          </ac:spMkLst>
        </pc:spChg>
      </pc:sldChg>
      <pc:sldChg chg="modSp new">
        <pc:chgData name="cece street" userId="08d7f4a86283da29" providerId="Windows Live" clId="Web-{3B16B774-A95E-46A4-952D-8106B2CE34AC}" dt="2024-03-22T03:24:27.778" v="168" actId="20577"/>
        <pc:sldMkLst>
          <pc:docMk/>
          <pc:sldMk cId="791540117" sldId="264"/>
        </pc:sldMkLst>
        <pc:spChg chg="mod">
          <ac:chgData name="cece street" userId="08d7f4a86283da29" providerId="Windows Live" clId="Web-{3B16B774-A95E-46A4-952D-8106B2CE34AC}" dt="2024-03-22T03:24:27.778" v="168" actId="20577"/>
          <ac:spMkLst>
            <pc:docMk/>
            <pc:sldMk cId="791540117" sldId="264"/>
            <ac:spMk id="2" creationId="{313F687D-75DC-5504-0E57-A6A9B8E171ED}"/>
          </ac:spMkLst>
        </pc:spChg>
      </pc:sldChg>
      <pc:sldChg chg="addSp delSp modSp new">
        <pc:chgData name="cece street" userId="08d7f4a86283da29" providerId="Windows Live" clId="Web-{3B16B774-A95E-46A4-952D-8106B2CE34AC}" dt="2024-03-22T04:21:13.055" v="418" actId="20577"/>
        <pc:sldMkLst>
          <pc:docMk/>
          <pc:sldMk cId="545466634" sldId="265"/>
        </pc:sldMkLst>
        <pc:spChg chg="mod">
          <ac:chgData name="cece street" userId="08d7f4a86283da29" providerId="Windows Live" clId="Web-{3B16B774-A95E-46A4-952D-8106B2CE34AC}" dt="2024-03-22T03:58:08.927" v="243" actId="1076"/>
          <ac:spMkLst>
            <pc:docMk/>
            <pc:sldMk cId="545466634" sldId="265"/>
            <ac:spMk id="2" creationId="{52E6D933-E659-5CDB-3D9F-C7A157F96696}"/>
          </ac:spMkLst>
        </pc:spChg>
        <pc:spChg chg="add mod">
          <ac:chgData name="cece street" userId="08d7f4a86283da29" providerId="Windows Live" clId="Web-{3B16B774-A95E-46A4-952D-8106B2CE34AC}" dt="2024-03-22T04:21:13.055" v="418" actId="20577"/>
          <ac:spMkLst>
            <pc:docMk/>
            <pc:sldMk cId="545466634" sldId="265"/>
            <ac:spMk id="3" creationId="{67930191-2E06-C648-7A51-C1B88AB98F21}"/>
          </ac:spMkLst>
        </pc:spChg>
        <pc:spChg chg="del">
          <ac:chgData name="cece street" userId="08d7f4a86283da29" providerId="Windows Live" clId="Web-{3B16B774-A95E-46A4-952D-8106B2CE34AC}" dt="2024-03-22T03:22:42.414" v="148"/>
          <ac:spMkLst>
            <pc:docMk/>
            <pc:sldMk cId="545466634" sldId="265"/>
            <ac:spMk id="3" creationId="{7D88DFDB-D2D7-EFD7-0510-FD624D13076B}"/>
          </ac:spMkLst>
        </pc:spChg>
        <pc:spChg chg="add del mod">
          <ac:chgData name="cece street" userId="08d7f4a86283da29" providerId="Windows Live" clId="Web-{3B16B774-A95E-46A4-952D-8106B2CE34AC}" dt="2024-03-22T03:29:59.572" v="189"/>
          <ac:spMkLst>
            <pc:docMk/>
            <pc:sldMk cId="545466634" sldId="265"/>
            <ac:spMk id="5" creationId="{2B3ECACD-537F-C59F-12A5-28C6476992EA}"/>
          </ac:spMkLst>
        </pc:spChg>
        <pc:spChg chg="add del mod">
          <ac:chgData name="cece street" userId="08d7f4a86283da29" providerId="Windows Live" clId="Web-{3B16B774-A95E-46A4-952D-8106B2CE34AC}" dt="2024-03-22T03:53:54.131" v="192"/>
          <ac:spMkLst>
            <pc:docMk/>
            <pc:sldMk cId="545466634" sldId="265"/>
            <ac:spMk id="7" creationId="{5B5DA82C-883E-7B49-2CE5-6AFDDE69DDBF}"/>
          </ac:spMkLst>
        </pc:spChg>
        <pc:picChg chg="add del mod ord">
          <ac:chgData name="cece street" userId="08d7f4a86283da29" providerId="Windows Live" clId="Web-{3B16B774-A95E-46A4-952D-8106B2CE34AC}" dt="2024-03-22T03:53:49.990" v="190"/>
          <ac:picMkLst>
            <pc:docMk/>
            <pc:sldMk cId="545466634" sldId="265"/>
            <ac:picMk id="4" creationId="{2FA7BD98-31B3-AA05-EFAB-5F3D7F369FE5}"/>
          </ac:picMkLst>
        </pc:picChg>
        <pc:picChg chg="add mod">
          <ac:chgData name="cece street" userId="08d7f4a86283da29" providerId="Windows Live" clId="Web-{3B16B774-A95E-46A4-952D-8106B2CE34AC}" dt="2024-03-22T03:57:32.066" v="238" actId="1076"/>
          <ac:picMkLst>
            <pc:docMk/>
            <pc:sldMk cId="545466634" sldId="265"/>
            <ac:picMk id="8" creationId="{33616425-97B6-84E3-A652-5B55F8A95DDF}"/>
          </ac:picMkLst>
        </pc:picChg>
        <pc:picChg chg="add mod ord">
          <ac:chgData name="cece street" userId="08d7f4a86283da29" providerId="Windows Live" clId="Web-{3B16B774-A95E-46A4-952D-8106B2CE34AC}" dt="2024-03-22T03:57:21.862" v="234" actId="1076"/>
          <ac:picMkLst>
            <pc:docMk/>
            <pc:sldMk cId="545466634" sldId="265"/>
            <ac:picMk id="9" creationId="{B623E99B-7034-D37B-712E-614538AA2425}"/>
          </ac:picMkLst>
        </pc:picChg>
        <pc:picChg chg="add mod">
          <ac:chgData name="cece street" userId="08d7f4a86283da29" providerId="Windows Live" clId="Web-{3B16B774-A95E-46A4-952D-8106B2CE34AC}" dt="2024-03-22T03:57:47.192" v="242" actId="1076"/>
          <ac:picMkLst>
            <pc:docMk/>
            <pc:sldMk cId="545466634" sldId="265"/>
            <ac:picMk id="10" creationId="{3E76BC1E-2851-B37C-B157-24369AE88E78}"/>
          </ac:picMkLst>
        </pc:picChg>
        <pc:picChg chg="add mod">
          <ac:chgData name="cece street" userId="08d7f4a86283da29" providerId="Windows Live" clId="Web-{3B16B774-A95E-46A4-952D-8106B2CE34AC}" dt="2024-03-22T03:57:44.082" v="241" actId="1076"/>
          <ac:picMkLst>
            <pc:docMk/>
            <pc:sldMk cId="545466634" sldId="265"/>
            <ac:picMk id="11" creationId="{5C9568A8-8135-D33E-50BF-42A69F28ED9F}"/>
          </ac:picMkLst>
        </pc:picChg>
      </pc:sldChg>
      <pc:sldChg chg="modSp new">
        <pc:chgData name="cece street" userId="08d7f4a86283da29" providerId="Windows Live" clId="Web-{3B16B774-A95E-46A4-952D-8106B2CE34AC}" dt="2024-03-22T03:28:40.584" v="184"/>
        <pc:sldMkLst>
          <pc:docMk/>
          <pc:sldMk cId="361575804" sldId="266"/>
        </pc:sldMkLst>
        <pc:spChg chg="mod">
          <ac:chgData name="cece street" userId="08d7f4a86283da29" providerId="Windows Live" clId="Web-{3B16B774-A95E-46A4-952D-8106B2CE34AC}" dt="2024-03-22T03:28:40.584" v="184"/>
          <ac:spMkLst>
            <pc:docMk/>
            <pc:sldMk cId="361575804" sldId="266"/>
            <ac:spMk id="2" creationId="{41AF8E57-BBFB-0E75-2883-F0A02B281D68}"/>
          </ac:spMkLst>
        </pc:spChg>
      </pc:sldChg>
      <pc:sldChg chg="modSp new">
        <pc:chgData name="cece street" userId="08d7f4a86283da29" providerId="Windows Live" clId="Web-{3B16B774-A95E-46A4-952D-8106B2CE34AC}" dt="2024-03-22T03:28:45.460" v="185"/>
        <pc:sldMkLst>
          <pc:docMk/>
          <pc:sldMk cId="2512557938" sldId="267"/>
        </pc:sldMkLst>
        <pc:spChg chg="mod">
          <ac:chgData name="cece street" userId="08d7f4a86283da29" providerId="Windows Live" clId="Web-{3B16B774-A95E-46A4-952D-8106B2CE34AC}" dt="2024-03-22T03:28:45.460" v="185"/>
          <ac:spMkLst>
            <pc:docMk/>
            <pc:sldMk cId="2512557938" sldId="267"/>
            <ac:spMk id="2" creationId="{10F412DB-6C49-A264-E35F-B9466C4AB24B}"/>
          </ac:spMkLst>
        </pc:spChg>
      </pc:sldChg>
      <pc:sldChg chg="addSp delSp modSp new">
        <pc:chgData name="cece street" userId="08d7f4a86283da29" providerId="Windows Live" clId="Web-{3B16B774-A95E-46A4-952D-8106B2CE34AC}" dt="2024-03-22T04:26:45.350" v="538" actId="20577"/>
        <pc:sldMkLst>
          <pc:docMk/>
          <pc:sldMk cId="2468299423" sldId="268"/>
        </pc:sldMkLst>
        <pc:spChg chg="del">
          <ac:chgData name="cece street" userId="08d7f4a86283da29" providerId="Windows Live" clId="Web-{3B16B774-A95E-46A4-952D-8106B2CE34AC}" dt="2024-03-22T04:20:00.380" v="298"/>
          <ac:spMkLst>
            <pc:docMk/>
            <pc:sldMk cId="2468299423" sldId="268"/>
            <ac:spMk id="2" creationId="{39670ED6-B7C4-108C-2BB8-340EAA3DAEEB}"/>
          </ac:spMkLst>
        </pc:spChg>
        <pc:spChg chg="mod">
          <ac:chgData name="cece street" userId="08d7f4a86283da29" providerId="Windows Live" clId="Web-{3B16B774-A95E-46A4-952D-8106B2CE34AC}" dt="2024-03-22T04:21:53.010" v="434" actId="20577"/>
          <ac:spMkLst>
            <pc:docMk/>
            <pc:sldMk cId="2468299423" sldId="268"/>
            <ac:spMk id="3" creationId="{0D91C5D4-85F3-6DB3-B676-4BBC1DD82128}"/>
          </ac:spMkLst>
        </pc:spChg>
        <pc:spChg chg="add mod">
          <ac:chgData name="cece street" userId="08d7f4a86283da29" providerId="Windows Live" clId="Web-{3B16B774-A95E-46A4-952D-8106B2CE34AC}" dt="2024-03-22T04:21:06.539" v="416" actId="20577"/>
          <ac:spMkLst>
            <pc:docMk/>
            <pc:sldMk cId="2468299423" sldId="268"/>
            <ac:spMk id="5" creationId="{05C02322-3E02-C804-BF12-FE9CCE79C974}"/>
          </ac:spMkLst>
        </pc:spChg>
        <pc:spChg chg="add mod">
          <ac:chgData name="cece street" userId="08d7f4a86283da29" providerId="Windows Live" clId="Web-{3B16B774-A95E-46A4-952D-8106B2CE34AC}" dt="2024-03-22T04:24:54.158" v="511" actId="1076"/>
          <ac:spMkLst>
            <pc:docMk/>
            <pc:sldMk cId="2468299423" sldId="268"/>
            <ac:spMk id="6" creationId="{53D94DC9-5315-AA94-15FA-05B0CBA0BCF5}"/>
          </ac:spMkLst>
        </pc:spChg>
        <pc:spChg chg="add mod">
          <ac:chgData name="cece street" userId="08d7f4a86283da29" providerId="Windows Live" clId="Web-{3B16B774-A95E-46A4-952D-8106B2CE34AC}" dt="2024-03-22T04:26:45.350" v="538" actId="20577"/>
          <ac:spMkLst>
            <pc:docMk/>
            <pc:sldMk cId="2468299423" sldId="268"/>
            <ac:spMk id="7" creationId="{AC5E9A4C-2142-0F55-4CFF-DDC29B62A99E}"/>
          </ac:spMkLst>
        </pc:spChg>
      </pc:sldChg>
      <pc:sldChg chg="addSp delSp modSp new">
        <pc:chgData name="cece street" userId="08d7f4a86283da29" providerId="Windows Live" clId="Web-{3B16B774-A95E-46A4-952D-8106B2CE34AC}" dt="2024-03-22T04:55:18.965" v="549" actId="1076"/>
        <pc:sldMkLst>
          <pc:docMk/>
          <pc:sldMk cId="2315958294" sldId="269"/>
        </pc:sldMkLst>
        <pc:spChg chg="del">
          <ac:chgData name="cece street" userId="08d7f4a86283da29" providerId="Windows Live" clId="Web-{3B16B774-A95E-46A4-952D-8106B2CE34AC}" dt="2024-03-22T04:54:54.105" v="542"/>
          <ac:spMkLst>
            <pc:docMk/>
            <pc:sldMk cId="2315958294" sldId="269"/>
            <ac:spMk id="2" creationId="{2F69E9A2-3035-8B2A-9147-1AB7080EDEF0}"/>
          </ac:spMkLst>
        </pc:spChg>
        <pc:spChg chg="del">
          <ac:chgData name="cece street" userId="08d7f4a86283da29" providerId="Windows Live" clId="Web-{3B16B774-A95E-46A4-952D-8106B2CE34AC}" dt="2024-03-22T04:54:19.729" v="540"/>
          <ac:spMkLst>
            <pc:docMk/>
            <pc:sldMk cId="2315958294" sldId="269"/>
            <ac:spMk id="3" creationId="{5C600D13-FE8E-F5B3-FFFE-D47976A5BEF5}"/>
          </ac:spMkLst>
        </pc:spChg>
        <pc:picChg chg="add mod">
          <ac:chgData name="cece street" userId="08d7f4a86283da29" providerId="Windows Live" clId="Web-{3B16B774-A95E-46A4-952D-8106B2CE34AC}" dt="2024-03-22T04:55:18.965" v="549" actId="1076"/>
          <ac:picMkLst>
            <pc:docMk/>
            <pc:sldMk cId="2315958294" sldId="269"/>
            <ac:picMk id="4" creationId="{C9BD384D-7814-A85B-38BE-75A3974C6792}"/>
          </ac:picMkLst>
        </pc:picChg>
      </pc:sldChg>
    </pc:docChg>
  </pc:docChgLst>
  <pc:docChgLst>
    <pc:chgData name="Rueishi Chen" userId="4c9544fd7cd065cd" providerId="Windows Live" clId="Web-{72C7F77D-D633-4335-BE5B-7B1331A0FF07}"/>
    <pc:docChg chg="modSld">
      <pc:chgData name="Rueishi Chen" userId="4c9544fd7cd065cd" providerId="Windows Live" clId="Web-{72C7F77D-D633-4335-BE5B-7B1331A0FF07}" dt="2024-03-22T04:14:47.876" v="7" actId="1076"/>
      <pc:docMkLst>
        <pc:docMk/>
      </pc:docMkLst>
      <pc:sldChg chg="addSp delSp modSp">
        <pc:chgData name="Rueishi Chen" userId="4c9544fd7cd065cd" providerId="Windows Live" clId="Web-{72C7F77D-D633-4335-BE5B-7B1331A0FF07}" dt="2024-03-22T04:14:47.876" v="7" actId="1076"/>
        <pc:sldMkLst>
          <pc:docMk/>
          <pc:sldMk cId="3973937551" sldId="258"/>
        </pc:sldMkLst>
        <pc:spChg chg="del">
          <ac:chgData name="Rueishi Chen" userId="4c9544fd7cd065cd" providerId="Windows Live" clId="Web-{72C7F77D-D633-4335-BE5B-7B1331A0FF07}" dt="2024-03-22T04:14:18.297" v="0"/>
          <ac:spMkLst>
            <pc:docMk/>
            <pc:sldMk cId="3973937551" sldId="258"/>
            <ac:spMk id="3" creationId="{F91EBA9E-DAAE-904D-BE9A-DDFDDFECF48C}"/>
          </ac:spMkLst>
        </pc:spChg>
        <pc:picChg chg="add mod ord modCrop">
          <ac:chgData name="Rueishi Chen" userId="4c9544fd7cd065cd" providerId="Windows Live" clId="Web-{72C7F77D-D633-4335-BE5B-7B1331A0FF07}" dt="2024-03-22T04:14:47.876" v="7" actId="1076"/>
          <ac:picMkLst>
            <pc:docMk/>
            <pc:sldMk cId="3973937551" sldId="258"/>
            <ac:picMk id="4" creationId="{ABA6C665-BC5A-EF1A-2A81-CD4080380C82}"/>
          </ac:picMkLst>
        </pc:picChg>
      </pc:sldChg>
    </pc:docChg>
  </pc:docChgLst>
  <pc:docChgLst>
    <pc:chgData name="Tico Brown" userId="f760474bb2c8ae52" providerId="Windows Live" clId="Web-{0BBD4BAD-9B99-483F-9B7D-ED9562D79781}"/>
    <pc:docChg chg="addSld modSld">
      <pc:chgData name="Tico Brown" userId="f760474bb2c8ae52" providerId="Windows Live" clId="Web-{0BBD4BAD-9B99-483F-9B7D-ED9562D79781}" dt="2024-03-23T19:03:10.493" v="373"/>
      <pc:docMkLst>
        <pc:docMk/>
      </pc:docMkLst>
      <pc:sldChg chg="addSp delSp modSp mod setBg">
        <pc:chgData name="Tico Brown" userId="f760474bb2c8ae52" providerId="Windows Live" clId="Web-{0BBD4BAD-9B99-483F-9B7D-ED9562D79781}" dt="2024-03-23T19:03:10.493" v="373"/>
        <pc:sldMkLst>
          <pc:docMk/>
          <pc:sldMk cId="3150363792" sldId="256"/>
        </pc:sldMkLst>
        <pc:spChg chg="mo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2" creationId="{4BDF0D8A-DBC5-86FA-CA74-B9B0B3202D11}"/>
          </ac:spMkLst>
        </pc:spChg>
        <pc:spChg chg="mo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3" creationId="{4287B4DD-9512-387A-7D9C-A1291898D9CF}"/>
          </ac:spMkLst>
        </pc:spChg>
        <pc:spChg chg="add del">
          <ac:chgData name="Tico Brown" userId="f760474bb2c8ae52" providerId="Windows Live" clId="Web-{0BBD4BAD-9B99-483F-9B7D-ED9562D79781}" dt="2024-03-23T19:03:07.493" v="370"/>
          <ac:spMkLst>
            <pc:docMk/>
            <pc:sldMk cId="3150363792" sldId="256"/>
            <ac:spMk id="9" creationId="{04812C46-200A-4DEB-A05E-3ED6C68C2387}"/>
          </ac:spMkLst>
        </pc:spChg>
        <pc:spChg chg="add del">
          <ac:chgData name="Tico Brown" userId="f760474bb2c8ae52" providerId="Windows Live" clId="Web-{0BBD4BAD-9B99-483F-9B7D-ED9562D79781}" dt="2024-03-23T19:03:07.493" v="370"/>
          <ac:spMkLst>
            <pc:docMk/>
            <pc:sldMk cId="3150363792" sldId="256"/>
            <ac:spMk id="11" creationId="{D1EA859B-E555-4109-94F3-6700E046E008}"/>
          </ac:spMkLst>
        </pc:spChg>
        <pc:spChg chg="add del">
          <ac:chgData name="Tico Brown" userId="f760474bb2c8ae52" providerId="Windows Live" clId="Web-{0BBD4BAD-9B99-483F-9B7D-ED9562D79781}" dt="2024-03-23T19:03:10.477" v="372"/>
          <ac:spMkLst>
            <pc:docMk/>
            <pc:sldMk cId="3150363792" sldId="256"/>
            <ac:spMk id="13" creationId="{ECC07320-C2CA-4E29-8481-9D9E143C7788}"/>
          </ac:spMkLst>
        </pc:spChg>
        <pc:spChg chg="add del">
          <ac:chgData name="Tico Brown" userId="f760474bb2c8ae52" providerId="Windows Live" clId="Web-{0BBD4BAD-9B99-483F-9B7D-ED9562D79781}" dt="2024-03-23T19:03:10.477" v="372"/>
          <ac:spMkLst>
            <pc:docMk/>
            <pc:sldMk cId="3150363792" sldId="256"/>
            <ac:spMk id="15" creationId="{178FB36B-5BFE-42CA-BC60-1115E0D95EEC}"/>
          </ac:spMkLst>
        </pc:spChg>
        <pc:spChg chg="ad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18" creationId="{4D60F200-5EB0-B223-2439-C96C67F0FEE1}"/>
          </ac:spMkLst>
        </pc:spChg>
        <pc:spChg chg="ad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19" creationId="{F92CB243-67C5-E304-31A0-4D7D607BAFBA}"/>
          </ac:spMkLst>
        </pc:spChg>
        <pc:spChg chg="ad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20" creationId="{11A95761-C93E-94BF-087D-D2A823789EAB}"/>
          </ac:spMkLst>
        </pc:spChg>
        <pc:spChg chg="add">
          <ac:chgData name="Tico Brown" userId="f760474bb2c8ae52" providerId="Windows Live" clId="Web-{0BBD4BAD-9B99-483F-9B7D-ED9562D79781}" dt="2024-03-23T19:03:10.493" v="373"/>
          <ac:spMkLst>
            <pc:docMk/>
            <pc:sldMk cId="3150363792" sldId="256"/>
            <ac:spMk id="21" creationId="{6E63D1A5-FD49-4756-F62E-786C34E631EF}"/>
          </ac:spMkLst>
        </pc:spChg>
        <pc:picChg chg="add del">
          <ac:chgData name="Tico Brown" userId="f760474bb2c8ae52" providerId="Windows Live" clId="Web-{0BBD4BAD-9B99-483F-9B7D-ED9562D79781}" dt="2024-03-23T19:03:07.493" v="370"/>
          <ac:picMkLst>
            <pc:docMk/>
            <pc:sldMk cId="3150363792" sldId="256"/>
            <ac:picMk id="5" creationId="{D56171EF-1342-7164-9B3C-8CE95E2F73C7}"/>
          </ac:picMkLst>
        </pc:picChg>
        <pc:picChg chg="add del">
          <ac:chgData name="Tico Brown" userId="f760474bb2c8ae52" providerId="Windows Live" clId="Web-{0BBD4BAD-9B99-483F-9B7D-ED9562D79781}" dt="2024-03-23T19:03:10.477" v="372"/>
          <ac:picMkLst>
            <pc:docMk/>
            <pc:sldMk cId="3150363792" sldId="256"/>
            <ac:picMk id="14" creationId="{5387EC89-35CE-601E-29B4-1654892F6313}"/>
          </ac:picMkLst>
        </pc:picChg>
        <pc:picChg chg="add">
          <ac:chgData name="Tico Brown" userId="f760474bb2c8ae52" providerId="Windows Live" clId="Web-{0BBD4BAD-9B99-483F-9B7D-ED9562D79781}" dt="2024-03-23T19:03:10.493" v="373"/>
          <ac:picMkLst>
            <pc:docMk/>
            <pc:sldMk cId="3150363792" sldId="256"/>
            <ac:picMk id="17" creationId="{C828240A-2187-5CAE-A064-9E477518CB77}"/>
          </ac:picMkLst>
        </pc:picChg>
      </pc:sldChg>
      <pc:sldChg chg="addSp delSp modSp mod setBg">
        <pc:chgData name="Tico Brown" userId="f760474bb2c8ae52" providerId="Windows Live" clId="Web-{0BBD4BAD-9B99-483F-9B7D-ED9562D79781}" dt="2024-03-23T18:56:37.999" v="292"/>
        <pc:sldMkLst>
          <pc:docMk/>
          <pc:sldMk cId="2944237945" sldId="257"/>
        </pc:sldMkLst>
        <pc:spChg chg="mod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2" creationId="{F1DE9216-D941-AD98-9294-462E39A132AB}"/>
          </ac:spMkLst>
        </pc:spChg>
        <pc:spChg chg="mod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3" creationId="{41DACDD3-ABD2-88A0-B782-FBC32EE026F6}"/>
          </ac:spMkLst>
        </pc:spChg>
        <pc:spChg chg="add mod">
          <ac:chgData name="Tico Brown" userId="f760474bb2c8ae52" providerId="Windows Live" clId="Web-{0BBD4BAD-9B99-483F-9B7D-ED9562D79781}" dt="2024-03-23T18:56:19.436" v="290"/>
          <ac:spMkLst>
            <pc:docMk/>
            <pc:sldMk cId="2944237945" sldId="257"/>
            <ac:spMk id="7" creationId="{810E3BC3-95CB-6449-6740-91813E8FFAE1}"/>
          </ac:spMkLst>
        </pc:spChg>
        <pc:spChg chg="add del">
          <ac:chgData name="Tico Brown" userId="f760474bb2c8ae52" providerId="Windows Live" clId="Web-{0BBD4BAD-9B99-483F-9B7D-ED9562D79781}" dt="2024-03-23T18:55:01.840" v="277"/>
          <ac:spMkLst>
            <pc:docMk/>
            <pc:sldMk cId="2944237945" sldId="257"/>
            <ac:spMk id="9" creationId="{C0763A76-9F1C-4FC5-82B7-DD475DA461B2}"/>
          </ac:spMkLst>
        </pc:spChg>
        <pc:spChg chg="add del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10" creationId="{D4974D33-8DC5-464E-8C6D-BE58F0669C17}"/>
          </ac:spMkLst>
        </pc:spChg>
        <pc:spChg chg="add del">
          <ac:chgData name="Tico Brown" userId="f760474bb2c8ae52" providerId="Windows Live" clId="Web-{0BBD4BAD-9B99-483F-9B7D-ED9562D79781}" dt="2024-03-23T18:55:01.840" v="277"/>
          <ac:spMkLst>
            <pc:docMk/>
            <pc:sldMk cId="2944237945" sldId="257"/>
            <ac:spMk id="11" creationId="{E81BF4F6-F2CF-4984-9D14-D6966D92F99F}"/>
          </ac:spMkLst>
        </pc:spChg>
        <pc:spChg chg="add del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12" creationId="{F13C74B1-5B17-4795-BED0-7140497B445A}"/>
          </ac:spMkLst>
        </pc:spChg>
        <pc:spChg chg="add del">
          <ac:chgData name="Tico Brown" userId="f760474bb2c8ae52" providerId="Windows Live" clId="Web-{0BBD4BAD-9B99-483F-9B7D-ED9562D79781}" dt="2024-03-23T18:55:03.590" v="279"/>
          <ac:spMkLst>
            <pc:docMk/>
            <pc:sldMk cId="2944237945" sldId="257"/>
            <ac:spMk id="13" creationId="{9F7D5CDA-D291-4307-BF55-1381FED29634}"/>
          </ac:spMkLst>
        </pc:spChg>
        <pc:spChg chg="add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15" creationId="{04812C46-200A-4DEB-A05E-3ED6C68C2387}"/>
          </ac:spMkLst>
        </pc:spChg>
        <pc:spChg chg="add del">
          <ac:chgData name="Tico Brown" userId="f760474bb2c8ae52" providerId="Windows Live" clId="Web-{0BBD4BAD-9B99-483F-9B7D-ED9562D79781}" dt="2024-03-23T18:55:10.606" v="281"/>
          <ac:spMkLst>
            <pc:docMk/>
            <pc:sldMk cId="2944237945" sldId="257"/>
            <ac:spMk id="16" creationId="{C0763A76-9F1C-4FC5-82B7-DD475DA461B2}"/>
          </ac:spMkLst>
        </pc:spChg>
        <pc:spChg chg="add del">
          <ac:chgData name="Tico Brown" userId="f760474bb2c8ae52" providerId="Windows Live" clId="Web-{0BBD4BAD-9B99-483F-9B7D-ED9562D79781}" dt="2024-03-23T18:55:10.606" v="281"/>
          <ac:spMkLst>
            <pc:docMk/>
            <pc:sldMk cId="2944237945" sldId="257"/>
            <ac:spMk id="17" creationId="{E81BF4F6-F2CF-4984-9D14-D6966D92F99F}"/>
          </ac:spMkLst>
        </pc:spChg>
        <pc:spChg chg="add">
          <ac:chgData name="Tico Brown" userId="f760474bb2c8ae52" providerId="Windows Live" clId="Web-{0BBD4BAD-9B99-483F-9B7D-ED9562D79781}" dt="2024-03-23T18:56:37.999" v="292"/>
          <ac:spMkLst>
            <pc:docMk/>
            <pc:sldMk cId="2944237945" sldId="257"/>
            <ac:spMk id="19" creationId="{D1EA859B-E555-4109-94F3-6700E046E008}"/>
          </ac:spMkLst>
        </pc:spChg>
        <pc:spChg chg="add del">
          <ac:chgData name="Tico Brown" userId="f760474bb2c8ae52" providerId="Windows Live" clId="Web-{0BBD4BAD-9B99-483F-9B7D-ED9562D79781}" dt="2024-03-23T18:55:53.169" v="285"/>
          <ac:spMkLst>
            <pc:docMk/>
            <pc:sldMk cId="2944237945" sldId="257"/>
            <ac:spMk id="20" creationId="{2C61293E-6EBE-43EF-A52C-9BEBFD7679D4}"/>
          </ac:spMkLst>
        </pc:spChg>
        <pc:spChg chg="add del">
          <ac:chgData name="Tico Brown" userId="f760474bb2c8ae52" providerId="Windows Live" clId="Web-{0BBD4BAD-9B99-483F-9B7D-ED9562D79781}" dt="2024-03-23T18:55:53.169" v="285"/>
          <ac:spMkLst>
            <pc:docMk/>
            <pc:sldMk cId="2944237945" sldId="257"/>
            <ac:spMk id="22" creationId="{21540236-BFD5-4A9D-8840-4703E7F76825}"/>
          </ac:spMkLst>
        </pc:spChg>
        <pc:picChg chg="add del mod">
          <ac:chgData name="Tico Brown" userId="f760474bb2c8ae52" providerId="Windows Live" clId="Web-{0BBD4BAD-9B99-483F-9B7D-ED9562D79781}" dt="2024-03-23T18:55:51.294" v="284"/>
          <ac:picMkLst>
            <pc:docMk/>
            <pc:sldMk cId="2944237945" sldId="257"/>
            <ac:picMk id="4" creationId="{32BAAE54-CE0B-04CB-A25B-AABB84195CCF}"/>
          </ac:picMkLst>
        </pc:picChg>
        <pc:picChg chg="add del">
          <ac:chgData name="Tico Brown" userId="f760474bb2c8ae52" providerId="Windows Live" clId="Web-{0BBD4BAD-9B99-483F-9B7D-ED9562D79781}" dt="2024-03-23T18:55:01.840" v="277"/>
          <ac:picMkLst>
            <pc:docMk/>
            <pc:sldMk cId="2944237945" sldId="257"/>
            <ac:picMk id="5" creationId="{68E3AC09-FB36-E13F-1E30-A873CE2F04EC}"/>
          </ac:picMkLst>
        </pc:picChg>
        <pc:picChg chg="add mod ord">
          <ac:chgData name="Tico Brown" userId="f760474bb2c8ae52" providerId="Windows Live" clId="Web-{0BBD4BAD-9B99-483F-9B7D-ED9562D79781}" dt="2024-03-23T18:56:37.999" v="292"/>
          <ac:picMkLst>
            <pc:docMk/>
            <pc:sldMk cId="2944237945" sldId="257"/>
            <ac:picMk id="6" creationId="{279BA45A-5734-25F3-DE28-FC059A9549DA}"/>
          </ac:picMkLst>
        </pc:picChg>
        <pc:picChg chg="add del">
          <ac:chgData name="Tico Brown" userId="f760474bb2c8ae52" providerId="Windows Live" clId="Web-{0BBD4BAD-9B99-483F-9B7D-ED9562D79781}" dt="2024-03-23T18:55:03.590" v="279"/>
          <ac:picMkLst>
            <pc:docMk/>
            <pc:sldMk cId="2944237945" sldId="257"/>
            <ac:picMk id="14" creationId="{AF2726BA-F113-E0A4-9A89-7668D75F29E4}"/>
          </ac:picMkLst>
        </pc:picChg>
        <pc:picChg chg="add del">
          <ac:chgData name="Tico Brown" userId="f760474bb2c8ae52" providerId="Windows Live" clId="Web-{0BBD4BAD-9B99-483F-9B7D-ED9562D79781}" dt="2024-03-23T18:55:10.606" v="281"/>
          <ac:picMkLst>
            <pc:docMk/>
            <pc:sldMk cId="2944237945" sldId="257"/>
            <ac:picMk id="18" creationId="{68E3AC09-FB36-E13F-1E30-A873CE2F04EC}"/>
          </ac:picMkLst>
        </pc:picChg>
        <pc:picChg chg="add del">
          <ac:chgData name="Tico Brown" userId="f760474bb2c8ae52" providerId="Windows Live" clId="Web-{0BBD4BAD-9B99-483F-9B7D-ED9562D79781}" dt="2024-03-23T18:55:53.169" v="285"/>
          <ac:picMkLst>
            <pc:docMk/>
            <pc:sldMk cId="2944237945" sldId="257"/>
            <ac:picMk id="21" creationId="{3A16D4D2-79D0-7804-48D3-D824D6FD3B4A}"/>
          </ac:picMkLst>
        </pc:picChg>
      </pc:sldChg>
      <pc:sldChg chg="addSp delSp modSp mod setBg">
        <pc:chgData name="Tico Brown" userId="f760474bb2c8ae52" providerId="Windows Live" clId="Web-{0BBD4BAD-9B99-483F-9B7D-ED9562D79781}" dt="2024-03-23T18:35:42.952" v="153" actId="1076"/>
        <pc:sldMkLst>
          <pc:docMk/>
          <pc:sldMk cId="2512557938" sldId="267"/>
        </pc:sldMkLst>
        <pc:spChg chg="mod">
          <ac:chgData name="Tico Brown" userId="f760474bb2c8ae52" providerId="Windows Live" clId="Web-{0BBD4BAD-9B99-483F-9B7D-ED9562D79781}" dt="2024-03-23T18:30:08.631" v="51" actId="20577"/>
          <ac:spMkLst>
            <pc:docMk/>
            <pc:sldMk cId="2512557938" sldId="267"/>
            <ac:spMk id="2" creationId="{10F412DB-6C49-A264-E35F-B9466C4AB24B}"/>
          </ac:spMkLst>
        </pc:spChg>
        <pc:spChg chg="del">
          <ac:chgData name="Tico Brown" userId="f760474bb2c8ae52" providerId="Windows Live" clId="Web-{0BBD4BAD-9B99-483F-9B7D-ED9562D79781}" dt="2024-03-23T18:22:34.636" v="0"/>
          <ac:spMkLst>
            <pc:docMk/>
            <pc:sldMk cId="2512557938" sldId="267"/>
            <ac:spMk id="3" creationId="{569EB031-82A9-0BDF-2FBD-87A843D0440A}"/>
          </ac:spMkLst>
        </pc:spChg>
        <pc:spChg chg="add del">
          <ac:chgData name="Tico Brown" userId="f760474bb2c8ae52" providerId="Windows Live" clId="Web-{0BBD4BAD-9B99-483F-9B7D-ED9562D79781}" dt="2024-03-23T18:22:55.527" v="7"/>
          <ac:spMkLst>
            <pc:docMk/>
            <pc:sldMk cId="2512557938" sldId="267"/>
            <ac:spMk id="8" creationId="{1827F49E-D02C-24D3-CA78-1E98ABB47117}"/>
          </ac:spMkLst>
        </pc:spChg>
        <pc:spChg chg="add del">
          <ac:chgData name="Tico Brown" userId="f760474bb2c8ae52" providerId="Windows Live" clId="Web-{0BBD4BAD-9B99-483F-9B7D-ED9562D79781}" dt="2024-03-23T18:22:50.777" v="3"/>
          <ac:spMkLst>
            <pc:docMk/>
            <pc:sldMk cId="2512557938" sldId="267"/>
            <ac:spMk id="9" creationId="{A4AC5506-6312-4701-8D3C-40187889A947}"/>
          </ac:spMkLst>
        </pc:spChg>
        <pc:spChg chg="add del">
          <ac:chgData name="Tico Brown" userId="f760474bb2c8ae52" providerId="Windows Live" clId="Web-{0BBD4BAD-9B99-483F-9B7D-ED9562D79781}" dt="2024-03-23T18:22:53.324" v="5"/>
          <ac:spMkLst>
            <pc:docMk/>
            <pc:sldMk cId="2512557938" sldId="267"/>
            <ac:spMk id="11" creationId="{670CEDEF-4F34-412E-84EE-329C1E936AF5}"/>
          </ac:spMkLst>
        </pc:spChg>
        <pc:spChg chg="add del">
          <ac:chgData name="Tico Brown" userId="f760474bb2c8ae52" providerId="Windows Live" clId="Web-{0BBD4BAD-9B99-483F-9B7D-ED9562D79781}" dt="2024-03-23T18:22:53.324" v="5"/>
          <ac:spMkLst>
            <pc:docMk/>
            <pc:sldMk cId="2512557938" sldId="267"/>
            <ac:spMk id="12" creationId="{BCED4D40-4B67-4331-AC48-79B82B4A47D8}"/>
          </ac:spMkLst>
        </pc:spChg>
        <pc:spChg chg="add del">
          <ac:chgData name="Tico Brown" userId="f760474bb2c8ae52" providerId="Windows Live" clId="Web-{0BBD4BAD-9B99-483F-9B7D-ED9562D79781}" dt="2024-03-23T18:22:55.527" v="7"/>
          <ac:spMkLst>
            <pc:docMk/>
            <pc:sldMk cId="2512557938" sldId="267"/>
            <ac:spMk id="13" creationId="{2E92FA66-67D7-4CB4-94D3-E643A9AD4757}"/>
          </ac:spMkLst>
        </pc:spChg>
        <pc:spChg chg="add del">
          <ac:chgData name="Tico Brown" userId="f760474bb2c8ae52" providerId="Windows Live" clId="Web-{0BBD4BAD-9B99-483F-9B7D-ED9562D79781}" dt="2024-03-23T18:22:55.527" v="7"/>
          <ac:spMkLst>
            <pc:docMk/>
            <pc:sldMk cId="2512557938" sldId="267"/>
            <ac:spMk id="14" creationId="{32AEEBC8-9D30-42EF-95F2-386C2653FBF0}"/>
          </ac:spMkLst>
        </pc:spChg>
        <pc:spChg chg="add del">
          <ac:chgData name="Tico Brown" userId="f760474bb2c8ae52" providerId="Windows Live" clId="Web-{0BBD4BAD-9B99-483F-9B7D-ED9562D79781}" dt="2024-03-23T18:23:03.980" v="11"/>
          <ac:spMkLst>
            <pc:docMk/>
            <pc:sldMk cId="2512557938" sldId="267"/>
            <ac:spMk id="15" creationId="{E659831F-0D9A-4C63-9EBB-8435B85A440F}"/>
          </ac:spMkLst>
        </pc:spChg>
        <pc:spChg chg="add del">
          <ac:chgData name="Tico Brown" userId="f760474bb2c8ae52" providerId="Windows Live" clId="Web-{0BBD4BAD-9B99-483F-9B7D-ED9562D79781}" dt="2024-03-23T18:23:02.043" v="9"/>
          <ac:spMkLst>
            <pc:docMk/>
            <pc:sldMk cId="2512557938" sldId="267"/>
            <ac:spMk id="16" creationId="{66E48AFA-8884-4F68-A44F-D2C1E8609C5A}"/>
          </ac:spMkLst>
        </pc:spChg>
        <pc:spChg chg="add del">
          <ac:chgData name="Tico Brown" userId="f760474bb2c8ae52" providerId="Windows Live" clId="Web-{0BBD4BAD-9B99-483F-9B7D-ED9562D79781}" dt="2024-03-23T18:23:02.043" v="9"/>
          <ac:spMkLst>
            <pc:docMk/>
            <pc:sldMk cId="2512557938" sldId="267"/>
            <ac:spMk id="17" creationId="{969D19A6-08CB-498C-93EC-3FFB021FC68A}"/>
          </ac:spMkLst>
        </pc:spChg>
        <pc:spChg chg="add del">
          <ac:chgData name="Tico Brown" userId="f760474bb2c8ae52" providerId="Windows Live" clId="Web-{0BBD4BAD-9B99-483F-9B7D-ED9562D79781}" dt="2024-03-23T18:23:02.043" v="9"/>
          <ac:spMkLst>
            <pc:docMk/>
            <pc:sldMk cId="2512557938" sldId="267"/>
            <ac:spMk id="18" creationId="{3C38FA85-90BA-FA22-FF59-DF302507DE89}"/>
          </ac:spMkLst>
        </pc:spChg>
        <pc:spChg chg="add del">
          <ac:chgData name="Tico Brown" userId="f760474bb2c8ae52" providerId="Windows Live" clId="Web-{0BBD4BAD-9B99-483F-9B7D-ED9562D79781}" dt="2024-03-23T18:23:03.980" v="11"/>
          <ac:spMkLst>
            <pc:docMk/>
            <pc:sldMk cId="2512557938" sldId="267"/>
            <ac:spMk id="20" creationId="{058A14AF-9FB5-4CC7-BA35-E8E85D3EDF0E}"/>
          </ac:spMkLst>
        </pc:spChg>
        <pc:spChg chg="add del">
          <ac:chgData name="Tico Brown" userId="f760474bb2c8ae52" providerId="Windows Live" clId="Web-{0BBD4BAD-9B99-483F-9B7D-ED9562D79781}" dt="2024-03-23T18:23:03.980" v="11"/>
          <ac:spMkLst>
            <pc:docMk/>
            <pc:sldMk cId="2512557938" sldId="267"/>
            <ac:spMk id="21" creationId="{3A9A4357-BD1D-4622-A4FE-766E6AB8DE84}"/>
          </ac:spMkLst>
        </pc:spChg>
        <pc:spChg chg="add del">
          <ac:chgData name="Tico Brown" userId="f760474bb2c8ae52" providerId="Windows Live" clId="Web-{0BBD4BAD-9B99-483F-9B7D-ED9562D79781}" dt="2024-03-23T18:23:03.980" v="11"/>
          <ac:spMkLst>
            <pc:docMk/>
            <pc:sldMk cId="2512557938" sldId="267"/>
            <ac:spMk id="22" creationId="{4307C87A-56D7-2109-6FA0-966CCFB7B625}"/>
          </ac:spMkLst>
        </pc:spChg>
        <pc:spChg chg="add del">
          <ac:chgData name="Tico Brown" userId="f760474bb2c8ae52" providerId="Windows Live" clId="Web-{0BBD4BAD-9B99-483F-9B7D-ED9562D79781}" dt="2024-03-23T18:23:03.980" v="11"/>
          <ac:spMkLst>
            <pc:docMk/>
            <pc:sldMk cId="2512557938" sldId="267"/>
            <ac:spMk id="23" creationId="{E6995CE5-F890-4ABA-82A2-26507CE8D2A3}"/>
          </ac:spMkLst>
        </pc:spChg>
        <pc:spChg chg="add del">
          <ac:chgData name="Tico Brown" userId="f760474bb2c8ae52" providerId="Windows Live" clId="Web-{0BBD4BAD-9B99-483F-9B7D-ED9562D79781}" dt="2024-03-23T18:23:06.652" v="13"/>
          <ac:spMkLst>
            <pc:docMk/>
            <pc:sldMk cId="2512557938" sldId="267"/>
            <ac:spMk id="25" creationId="{8B3A2D1A-45FC-4F95-B150-1C13EF2F6D09}"/>
          </ac:spMkLst>
        </pc:spChg>
        <pc:spChg chg="add del">
          <ac:chgData name="Tico Brown" userId="f760474bb2c8ae52" providerId="Windows Live" clId="Web-{0BBD4BAD-9B99-483F-9B7D-ED9562D79781}" dt="2024-03-23T18:23:06.652" v="13"/>
          <ac:spMkLst>
            <pc:docMk/>
            <pc:sldMk cId="2512557938" sldId="267"/>
            <ac:spMk id="26" creationId="{39C3C864-C625-4883-B868-9A4C470F4DD5}"/>
          </ac:spMkLst>
        </pc:spChg>
        <pc:spChg chg="add del">
          <ac:chgData name="Tico Brown" userId="f760474bb2c8ae52" providerId="Windows Live" clId="Web-{0BBD4BAD-9B99-483F-9B7D-ED9562D79781}" dt="2024-03-23T18:23:06.652" v="13"/>
          <ac:spMkLst>
            <pc:docMk/>
            <pc:sldMk cId="2512557938" sldId="267"/>
            <ac:spMk id="27" creationId="{714B064F-18AA-4E9F-73DA-49F9370B88CF}"/>
          </ac:spMkLst>
        </pc:spChg>
        <pc:spChg chg="add mod">
          <ac:chgData name="Tico Brown" userId="f760474bb2c8ae52" providerId="Windows Live" clId="Web-{0BBD4BAD-9B99-483F-9B7D-ED9562D79781}" dt="2024-03-23T18:33:13.948" v="101" actId="20577"/>
          <ac:spMkLst>
            <pc:docMk/>
            <pc:sldMk cId="2512557938" sldId="267"/>
            <ac:spMk id="29" creationId="{48220D3C-49A5-C947-A463-C51BD856A508}"/>
          </ac:spMkLst>
        </pc:spChg>
        <pc:grpChg chg="add">
          <ac:chgData name="Tico Brown" userId="f760474bb2c8ae52" providerId="Windows Live" clId="Web-{0BBD4BAD-9B99-483F-9B7D-ED9562D79781}" dt="2024-03-23T18:23:06.652" v="14"/>
          <ac:grpSpMkLst>
            <pc:docMk/>
            <pc:sldMk cId="2512557938" sldId="267"/>
            <ac:grpSpMk id="30" creationId="{F2221BB3-7B5D-C899-7745-66D7AC3232A7}"/>
          </ac:grpSpMkLst>
        </pc:grpChg>
        <pc:picChg chg="add del mod ord">
          <ac:chgData name="Tico Brown" userId="f760474bb2c8ae52" providerId="Windows Live" clId="Web-{0BBD4BAD-9B99-483F-9B7D-ED9562D79781}" dt="2024-03-23T18:30:10.459" v="52"/>
          <ac:picMkLst>
            <pc:docMk/>
            <pc:sldMk cId="2512557938" sldId="267"/>
            <ac:picMk id="4" creationId="{75C25949-3DD8-9488-F0E4-52001850F4BC}"/>
          </ac:picMkLst>
        </pc:picChg>
        <pc:picChg chg="add mod">
          <ac:chgData name="Tico Brown" userId="f760474bb2c8ae52" providerId="Windows Live" clId="Web-{0BBD4BAD-9B99-483F-9B7D-ED9562D79781}" dt="2024-03-23T18:35:42.952" v="153" actId="1076"/>
          <ac:picMkLst>
            <pc:docMk/>
            <pc:sldMk cId="2512557938" sldId="267"/>
            <ac:picMk id="5" creationId="{E78682B6-B8A6-6993-A152-26A22C758A75}"/>
          </ac:picMkLst>
        </pc:picChg>
      </pc:sldChg>
      <pc:sldChg chg="modSp add replId">
        <pc:chgData name="Tico Brown" userId="f760474bb2c8ae52" providerId="Windows Live" clId="Web-{0BBD4BAD-9B99-483F-9B7D-ED9562D79781}" dt="2024-03-23T18:35:12.014" v="151" actId="20577"/>
        <pc:sldMkLst>
          <pc:docMk/>
          <pc:sldMk cId="2617129540" sldId="270"/>
        </pc:sldMkLst>
        <pc:spChg chg="mod">
          <ac:chgData name="Tico Brown" userId="f760474bb2c8ae52" providerId="Windows Live" clId="Web-{0BBD4BAD-9B99-483F-9B7D-ED9562D79781}" dt="2024-03-23T18:35:12.014" v="151" actId="20577"/>
          <ac:spMkLst>
            <pc:docMk/>
            <pc:sldMk cId="2617129540" sldId="270"/>
            <ac:spMk id="29" creationId="{48220D3C-49A5-C947-A463-C51BD856A508}"/>
          </ac:spMkLst>
        </pc:spChg>
        <pc:picChg chg="mod modCrop">
          <ac:chgData name="Tico Brown" userId="f760474bb2c8ae52" providerId="Windows Live" clId="Web-{0BBD4BAD-9B99-483F-9B7D-ED9562D79781}" dt="2024-03-23T18:29:52.037" v="41" actId="14100"/>
          <ac:picMkLst>
            <pc:docMk/>
            <pc:sldMk cId="2617129540" sldId="270"/>
            <ac:picMk id="4" creationId="{75C25949-3DD8-9488-F0E4-52001850F4BC}"/>
          </ac:picMkLst>
        </pc:picChg>
      </pc:sldChg>
    </pc:docChg>
  </pc:docChgLst>
  <pc:docChgLst>
    <pc:chgData name="Nelson Lin" userId="9cd3aca93d83cec6" providerId="Windows Live" clId="Web-{0561192A-C03F-4972-820F-BAF546D59936}"/>
    <pc:docChg chg="modSld modMainMaster">
      <pc:chgData name="Nelson Lin" userId="9cd3aca93d83cec6" providerId="Windows Live" clId="Web-{0561192A-C03F-4972-820F-BAF546D59936}" dt="2024-03-23T23:10:23.196" v="598" actId="20577"/>
      <pc:docMkLst>
        <pc:docMk/>
      </pc:docMkLst>
      <pc:sldChg chg="mod">
        <pc:chgData name="Nelson Lin" userId="9cd3aca93d83cec6" providerId="Windows Live" clId="Web-{0561192A-C03F-4972-820F-BAF546D59936}" dt="2024-03-23T22:25:39.984" v="316"/>
        <pc:sldMkLst>
          <pc:docMk/>
          <pc:sldMk cId="3150363792" sldId="256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944237945" sldId="257"/>
        </pc:sldMkLst>
      </pc:sldChg>
      <pc:sldChg chg="modSp mod">
        <pc:chgData name="Nelson Lin" userId="9cd3aca93d83cec6" providerId="Windows Live" clId="Web-{0561192A-C03F-4972-820F-BAF546D59936}" dt="2024-03-23T22:25:39.984" v="316"/>
        <pc:sldMkLst>
          <pc:docMk/>
          <pc:sldMk cId="3973937551" sldId="258"/>
        </pc:sldMkLst>
        <pc:spChg chg="mod">
          <ac:chgData name="Nelson Lin" userId="9cd3aca93d83cec6" providerId="Windows Live" clId="Web-{0561192A-C03F-4972-820F-BAF546D59936}" dt="2024-03-23T22:03:46.122" v="93" actId="20577"/>
          <ac:spMkLst>
            <pc:docMk/>
            <pc:sldMk cId="3973937551" sldId="258"/>
            <ac:spMk id="2" creationId="{7B851EE9-37C4-5EA3-BD9E-8A3AB927A30B}"/>
          </ac:spMkLst>
        </pc:spChg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1345765408" sldId="259"/>
        </pc:sldMkLst>
      </pc:sldChg>
      <pc:sldChg chg="modSp mod">
        <pc:chgData name="Nelson Lin" userId="9cd3aca93d83cec6" providerId="Windows Live" clId="Web-{0561192A-C03F-4972-820F-BAF546D59936}" dt="2024-03-23T22:25:39.984" v="316"/>
        <pc:sldMkLst>
          <pc:docMk/>
          <pc:sldMk cId="198825836" sldId="260"/>
        </pc:sldMkLst>
        <pc:spChg chg="mod">
          <ac:chgData name="Nelson Lin" userId="9cd3aca93d83cec6" providerId="Windows Live" clId="Web-{0561192A-C03F-4972-820F-BAF546D59936}" dt="2024-03-23T21:59:19.193" v="91" actId="20577"/>
          <ac:spMkLst>
            <pc:docMk/>
            <pc:sldMk cId="198825836" sldId="260"/>
            <ac:spMk id="3" creationId="{90766B5A-0405-125A-2F5B-B204BBAC8BDE}"/>
          </ac:spMkLst>
        </pc:spChg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064622638" sldId="261"/>
        </pc:sldMkLst>
      </pc:sldChg>
      <pc:sldChg chg="addSp delSp modSp mod setBg">
        <pc:chgData name="Nelson Lin" userId="9cd3aca93d83cec6" providerId="Windows Live" clId="Web-{0561192A-C03F-4972-820F-BAF546D59936}" dt="2024-03-23T23:10:23.196" v="598" actId="20577"/>
        <pc:sldMkLst>
          <pc:docMk/>
          <pc:sldMk cId="1363726733" sldId="262"/>
        </pc:sldMkLst>
        <pc:spChg chg="mod ord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2" creationId="{1FB55385-75EC-DD32-CE2C-1C5310B1C421}"/>
          </ac:spMkLst>
        </pc:spChg>
        <pc:spChg chg="add mod ord">
          <ac:chgData name="Nelson Lin" userId="9cd3aca93d83cec6" providerId="Windows Live" clId="Web-{0561192A-C03F-4972-820F-BAF546D59936}" dt="2024-03-23T23:10:23.196" v="598" actId="20577"/>
          <ac:spMkLst>
            <pc:docMk/>
            <pc:sldMk cId="1363726733" sldId="262"/>
            <ac:spMk id="8" creationId="{F91898BF-76F0-2379-6A67-2A9BAA2529A2}"/>
          </ac:spMkLst>
        </pc:spChg>
        <pc:spChg chg="add del">
          <ac:chgData name="Nelson Lin" userId="9cd3aca93d83cec6" providerId="Windows Live" clId="Web-{0561192A-C03F-4972-820F-BAF546D59936}" dt="2024-03-23T23:02:38.341" v="413"/>
          <ac:spMkLst>
            <pc:docMk/>
            <pc:sldMk cId="1363726733" sldId="262"/>
            <ac:spMk id="10" creationId="{D898B8EB-E53C-4E72-9817-B4BFCAD73600}"/>
          </ac:spMkLst>
        </pc:spChg>
        <pc:spChg chg="add del">
          <ac:chgData name="Nelson Lin" userId="9cd3aca93d83cec6" providerId="Windows Live" clId="Web-{0561192A-C03F-4972-820F-BAF546D59936}" dt="2024-03-23T23:02:38.341" v="413"/>
          <ac:spMkLst>
            <pc:docMk/>
            <pc:sldMk cId="1363726733" sldId="262"/>
            <ac:spMk id="11" creationId="{4E130362-2F35-4AB7-9EA5-DBC0F771A58D}"/>
          </ac:spMkLst>
        </pc:spChg>
        <pc:spChg chg="add del">
          <ac:chgData name="Nelson Lin" userId="9cd3aca93d83cec6" providerId="Windows Live" clId="Web-{0561192A-C03F-4972-820F-BAF546D59936}" dt="2024-03-23T23:02:19.325" v="411"/>
          <ac:spMkLst>
            <pc:docMk/>
            <pc:sldMk cId="1363726733" sldId="262"/>
            <ac:spMk id="13" creationId="{0A19250D-D569-4232-9020-BD415AE51DDC}"/>
          </ac:spMkLst>
        </pc:spChg>
        <pc:spChg chg="add del">
          <ac:chgData name="Nelson Lin" userId="9cd3aca93d83cec6" providerId="Windows Live" clId="Web-{0561192A-C03F-4972-820F-BAF546D59936}" dt="2024-03-23T23:02:38.341" v="413"/>
          <ac:spMkLst>
            <pc:docMk/>
            <pc:sldMk cId="1363726733" sldId="262"/>
            <ac:spMk id="17" creationId="{56BE988C-7A5B-41EC-A46C-AEA93D8D32FD}"/>
          </ac:spMkLst>
        </pc:spChg>
        <pc:spChg chg="add del">
          <ac:chgData name="Nelson Lin" userId="9cd3aca93d83cec6" providerId="Windows Live" clId="Web-{0561192A-C03F-4972-820F-BAF546D59936}" dt="2024-03-23T23:02:38.341" v="413"/>
          <ac:spMkLst>
            <pc:docMk/>
            <pc:sldMk cId="1363726733" sldId="262"/>
            <ac:spMk id="19" creationId="{E3CB1EC0-40A9-4D5E-B7E2-6E3423CE28B2}"/>
          </ac:spMkLst>
        </pc:spChg>
        <pc:spChg chg="add del">
          <ac:chgData name="Nelson Lin" userId="9cd3aca93d83cec6" providerId="Windows Live" clId="Web-{0561192A-C03F-4972-820F-BAF546D59936}" dt="2024-03-23T23:02:38.341" v="413"/>
          <ac:spMkLst>
            <pc:docMk/>
            <pc:sldMk cId="1363726733" sldId="262"/>
            <ac:spMk id="21" creationId="{DCBE52EF-2889-423F-947C-0E44A760D696}"/>
          </ac:spMkLst>
        </pc:spChg>
        <pc:spChg chg="add del">
          <ac:chgData name="Nelson Lin" userId="9cd3aca93d83cec6" providerId="Windows Live" clId="Web-{0561192A-C03F-4972-820F-BAF546D59936}" dt="2024-03-23T23:02:46.341" v="415"/>
          <ac:spMkLst>
            <pc:docMk/>
            <pc:sldMk cId="1363726733" sldId="262"/>
            <ac:spMk id="24" creationId="{A3C210E6-A35A-4F68-8D60-801A019C75B8}"/>
          </ac:spMkLst>
        </pc:spChg>
        <pc:spChg chg="add del">
          <ac:chgData name="Nelson Lin" userId="9cd3aca93d83cec6" providerId="Windows Live" clId="Web-{0561192A-C03F-4972-820F-BAF546D59936}" dt="2024-03-23T23:02:46.341" v="415"/>
          <ac:spMkLst>
            <pc:docMk/>
            <pc:sldMk cId="1363726733" sldId="262"/>
            <ac:spMk id="25" creationId="{AC0D06B0-F19C-459E-B221-A34B506FB5E3}"/>
          </ac:spMkLst>
        </pc:spChg>
        <pc:spChg chg="add del">
          <ac:chgData name="Nelson Lin" userId="9cd3aca93d83cec6" providerId="Windows Live" clId="Web-{0561192A-C03F-4972-820F-BAF546D59936}" dt="2024-03-23T23:02:46.341" v="415"/>
          <ac:spMkLst>
            <pc:docMk/>
            <pc:sldMk cId="1363726733" sldId="262"/>
            <ac:spMk id="26" creationId="{345B26DA-1C6B-4C66-81C9-9C1877FC2DB1}"/>
          </ac:spMkLst>
        </pc:spChg>
        <pc:spChg chg="add del">
          <ac:chgData name="Nelson Lin" userId="9cd3aca93d83cec6" providerId="Windows Live" clId="Web-{0561192A-C03F-4972-820F-BAF546D59936}" dt="2024-03-23T23:02:46.341" v="415"/>
          <ac:spMkLst>
            <pc:docMk/>
            <pc:sldMk cId="1363726733" sldId="262"/>
            <ac:spMk id="27" creationId="{98DE6C44-43F8-4DE4-AB81-66853FFEA09A}"/>
          </ac:spMkLst>
        </pc:spChg>
        <pc:spChg chg="add del">
          <ac:chgData name="Nelson Lin" userId="9cd3aca93d83cec6" providerId="Windows Live" clId="Web-{0561192A-C03F-4972-820F-BAF546D59936}" dt="2024-03-23T23:02:46.341" v="415"/>
          <ac:spMkLst>
            <pc:docMk/>
            <pc:sldMk cId="1363726733" sldId="262"/>
            <ac:spMk id="28" creationId="{2409529B-9B56-4F10-BE4D-F934DB89E57E}"/>
          </ac:spMkLst>
        </pc:spChg>
        <pc:spChg chg="add del">
          <ac:chgData name="Nelson Lin" userId="9cd3aca93d83cec6" providerId="Windows Live" clId="Web-{0561192A-C03F-4972-820F-BAF546D59936}" dt="2024-03-23T23:02:51.982" v="417"/>
          <ac:spMkLst>
            <pc:docMk/>
            <pc:sldMk cId="1363726733" sldId="262"/>
            <ac:spMk id="30" creationId="{E462C3FA-EE10-4283-83A9-F407C925C013}"/>
          </ac:spMkLst>
        </pc:spChg>
        <pc:spChg chg="add del">
          <ac:chgData name="Nelson Lin" userId="9cd3aca93d83cec6" providerId="Windows Live" clId="Web-{0561192A-C03F-4972-820F-BAF546D59936}" dt="2024-03-23T23:02:51.982" v="417"/>
          <ac:spMkLst>
            <pc:docMk/>
            <pc:sldMk cId="1363726733" sldId="262"/>
            <ac:spMk id="31" creationId="{419C4429-E272-408D-979C-9E5F7C0D3F45}"/>
          </ac:spMkLst>
        </pc:spChg>
        <pc:spChg chg="add del">
          <ac:chgData name="Nelson Lin" userId="9cd3aca93d83cec6" providerId="Windows Live" clId="Web-{0561192A-C03F-4972-820F-BAF546D59936}" dt="2024-03-23T23:02:59.154" v="419"/>
          <ac:spMkLst>
            <pc:docMk/>
            <pc:sldMk cId="1363726733" sldId="262"/>
            <ac:spMk id="33" creationId="{0855A890-B60B-4670-9DC2-69DC05015AB3}"/>
          </ac:spMkLst>
        </pc:spChg>
        <pc:spChg chg="add del">
          <ac:chgData name="Nelson Lin" userId="9cd3aca93d83cec6" providerId="Windows Live" clId="Web-{0561192A-C03F-4972-820F-BAF546D59936}" dt="2024-03-23T23:02:59.154" v="419"/>
          <ac:spMkLst>
            <pc:docMk/>
            <pc:sldMk cId="1363726733" sldId="262"/>
            <ac:spMk id="34" creationId="{90F533E9-6690-41A8-A372-4C6C622D028D}"/>
          </ac:spMkLst>
        </pc:spChg>
        <pc:spChg chg="add del">
          <ac:chgData name="Nelson Lin" userId="9cd3aca93d83cec6" providerId="Windows Live" clId="Web-{0561192A-C03F-4972-820F-BAF546D59936}" dt="2024-03-23T23:02:59.154" v="419"/>
          <ac:spMkLst>
            <pc:docMk/>
            <pc:sldMk cId="1363726733" sldId="262"/>
            <ac:spMk id="35" creationId="{99413ED5-9ED4-4772-BCE4-2BCAE6B12E35}"/>
          </ac:spMkLst>
        </pc:spChg>
        <pc:spChg chg="add del">
          <ac:chgData name="Nelson Lin" userId="9cd3aca93d83cec6" providerId="Windows Live" clId="Web-{0561192A-C03F-4972-820F-BAF546D59936}" dt="2024-03-23T23:02:59.154" v="419"/>
          <ac:spMkLst>
            <pc:docMk/>
            <pc:sldMk cId="1363726733" sldId="262"/>
            <ac:spMk id="36" creationId="{04357C93-F0CB-4A1C-8F77-4E9063789819}"/>
          </ac:spMkLst>
        </pc:spChg>
        <pc:spChg chg="add del">
          <ac:chgData name="Nelson Lin" userId="9cd3aca93d83cec6" providerId="Windows Live" clId="Web-{0561192A-C03F-4972-820F-BAF546D59936}" dt="2024-03-23T23:03:02.139" v="421"/>
          <ac:spMkLst>
            <pc:docMk/>
            <pc:sldMk cId="1363726733" sldId="262"/>
            <ac:spMk id="38" creationId="{94BFCCA4-109C-4B21-816E-144FE75C38EE}"/>
          </ac:spMkLst>
        </pc:spChg>
        <pc:spChg chg="add del">
          <ac:chgData name="Nelson Lin" userId="9cd3aca93d83cec6" providerId="Windows Live" clId="Web-{0561192A-C03F-4972-820F-BAF546D59936}" dt="2024-03-23T23:03:02.139" v="421"/>
          <ac:spMkLst>
            <pc:docMk/>
            <pc:sldMk cId="1363726733" sldId="262"/>
            <ac:spMk id="39" creationId="{0059B5C0-FEC8-4370-AF45-02E3AEF6FA6D}"/>
          </ac:spMkLst>
        </pc:spChg>
        <pc:spChg chg="add del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41" creationId="{D898B8EB-E53C-4E72-9817-B4BFCAD73600}"/>
          </ac:spMkLst>
        </pc:spChg>
        <pc:spChg chg="add del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42" creationId="{4E130362-2F35-4AB7-9EA5-DBC0F771A58D}"/>
          </ac:spMkLst>
        </pc:spChg>
        <pc:spChg chg="add del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43" creationId="{56BE988C-7A5B-41EC-A46C-AEA93D8D32FD}"/>
          </ac:spMkLst>
        </pc:spChg>
        <pc:spChg chg="add del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44" creationId="{E3CB1EC0-40A9-4D5E-B7E2-6E3423CE28B2}"/>
          </ac:spMkLst>
        </pc:spChg>
        <pc:spChg chg="add del">
          <ac:chgData name="Nelson Lin" userId="9cd3aca93d83cec6" providerId="Windows Live" clId="Web-{0561192A-C03F-4972-820F-BAF546D59936}" dt="2024-03-23T23:03:13.045" v="423"/>
          <ac:spMkLst>
            <pc:docMk/>
            <pc:sldMk cId="1363726733" sldId="262"/>
            <ac:spMk id="45" creationId="{DCBE52EF-2889-423F-947C-0E44A760D696}"/>
          </ac:spMkLst>
        </pc:spChg>
        <pc:grpChg chg="add del">
          <ac:chgData name="Nelson Lin" userId="9cd3aca93d83cec6" providerId="Windows Live" clId="Web-{0561192A-C03F-4972-820F-BAF546D59936}" dt="2024-03-23T23:02:19.325" v="411"/>
          <ac:grpSpMkLst>
            <pc:docMk/>
            <pc:sldMk cId="1363726733" sldId="262"/>
            <ac:grpSpMk id="15" creationId="{B7BAEF06-AB74-442C-8C30-B88233FD836C}"/>
          </ac:grpSpMkLst>
        </pc:grpChg>
        <pc:grpChg chg="add del">
          <ac:chgData name="Nelson Lin" userId="9cd3aca93d83cec6" providerId="Windows Live" clId="Web-{0561192A-C03F-4972-820F-BAF546D59936}" dt="2024-03-23T23:02:19.325" v="411"/>
          <ac:grpSpMkLst>
            <pc:docMk/>
            <pc:sldMk cId="1363726733" sldId="262"/>
            <ac:grpSpMk id="23" creationId="{C9829185-6353-4E3C-B082-AA7F5193916F}"/>
          </ac:grpSpMkLst>
        </pc:grpChg>
        <pc:picChg chg="add mod ord">
          <ac:chgData name="Nelson Lin" userId="9cd3aca93d83cec6" providerId="Windows Live" clId="Web-{0561192A-C03F-4972-820F-BAF546D59936}" dt="2024-03-23T23:03:13.045" v="423"/>
          <ac:picMkLst>
            <pc:docMk/>
            <pc:sldMk cId="1363726733" sldId="262"/>
            <ac:picMk id="3" creationId="{D6BE83B0-0142-7744-5B06-FA3C08D6E95C}"/>
          </ac:picMkLst>
        </pc:picChg>
        <pc:picChg chg="mod ord">
          <ac:chgData name="Nelson Lin" userId="9cd3aca93d83cec6" providerId="Windows Live" clId="Web-{0561192A-C03F-4972-820F-BAF546D59936}" dt="2024-03-23T23:03:13.045" v="423"/>
          <ac:picMkLst>
            <pc:docMk/>
            <pc:sldMk cId="1363726733" sldId="262"/>
            <ac:picMk id="4" creationId="{69C117E5-300A-27AB-3FF4-91A68B347E96}"/>
          </ac:picMkLst>
        </pc:picChg>
        <pc:picChg chg="mod ord">
          <ac:chgData name="Nelson Lin" userId="9cd3aca93d83cec6" providerId="Windows Live" clId="Web-{0561192A-C03F-4972-820F-BAF546D59936}" dt="2024-03-23T23:08:16.350" v="561" actId="1076"/>
          <ac:picMkLst>
            <pc:docMk/>
            <pc:sldMk cId="1363726733" sldId="262"/>
            <ac:picMk id="5" creationId="{69DA973E-C6AC-7F47-7BB2-594AB0956971}"/>
          </ac:picMkLst>
        </pc:picChg>
        <pc:picChg chg="add del mod">
          <ac:chgData name="Nelson Lin" userId="9cd3aca93d83cec6" providerId="Windows Live" clId="Web-{0561192A-C03F-4972-820F-BAF546D59936}" dt="2024-03-23T22:58:07.163" v="346"/>
          <ac:picMkLst>
            <pc:docMk/>
            <pc:sldMk cId="1363726733" sldId="262"/>
            <ac:picMk id="6" creationId="{601E6AE6-4C23-184E-4489-0CB7DDCD4501}"/>
          </ac:picMkLst>
        </pc:picChg>
        <pc:picChg chg="add mod ord">
          <ac:chgData name="Nelson Lin" userId="9cd3aca93d83cec6" providerId="Windows Live" clId="Web-{0561192A-C03F-4972-820F-BAF546D59936}" dt="2024-03-23T23:08:09.787" v="560" actId="1076"/>
          <ac:picMkLst>
            <pc:docMk/>
            <pc:sldMk cId="1363726733" sldId="262"/>
            <ac:picMk id="7" creationId="{0D202122-8C71-CBAE-38C6-E1CB526B9B10}"/>
          </ac:picMkLst>
        </pc:picChg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4228660812" sldId="263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791540117" sldId="264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545466634" sldId="265"/>
        </pc:sldMkLst>
      </pc:sldChg>
      <pc:sldChg chg="addSp delSp modSp mod setBg">
        <pc:chgData name="Nelson Lin" userId="9cd3aca93d83cec6" providerId="Windows Live" clId="Web-{0561192A-C03F-4972-820F-BAF546D59936}" dt="2024-03-23T22:26:24.642" v="321"/>
        <pc:sldMkLst>
          <pc:docMk/>
          <pc:sldMk cId="361575804" sldId="266"/>
        </pc:sldMkLst>
        <pc:spChg chg="mod">
          <ac:chgData name="Nelson Lin" userId="9cd3aca93d83cec6" providerId="Windows Live" clId="Web-{0561192A-C03F-4972-820F-BAF546D59936}" dt="2024-03-23T22:19:56.664" v="307"/>
          <ac:spMkLst>
            <pc:docMk/>
            <pc:sldMk cId="361575804" sldId="266"/>
            <ac:spMk id="2" creationId="{41AF8E57-BBFB-0E75-2883-F0A02B281D68}"/>
          </ac:spMkLst>
        </pc:spChg>
        <pc:spChg chg="mod">
          <ac:chgData name="Nelson Lin" userId="9cd3aca93d83cec6" providerId="Windows Live" clId="Web-{0561192A-C03F-4972-820F-BAF546D59936}" dt="2024-03-23T22:24:31.186" v="309" actId="20577"/>
          <ac:spMkLst>
            <pc:docMk/>
            <pc:sldMk cId="361575804" sldId="266"/>
            <ac:spMk id="3" creationId="{CEB04A82-9326-10B7-E64D-C9F8B56423D7}"/>
          </ac:spMkLst>
        </pc:spChg>
        <pc:spChg chg="add">
          <ac:chgData name="Nelson Lin" userId="9cd3aca93d83cec6" providerId="Windows Live" clId="Web-{0561192A-C03F-4972-820F-BAF546D59936}" dt="2024-03-23T22:19:56.664" v="307"/>
          <ac:spMkLst>
            <pc:docMk/>
            <pc:sldMk cId="361575804" sldId="266"/>
            <ac:spMk id="9" creationId="{7FF47CB7-972F-479F-A36D-9E72D26EC8DA}"/>
          </ac:spMkLst>
        </pc:spChg>
        <pc:spChg chg="add">
          <ac:chgData name="Nelson Lin" userId="9cd3aca93d83cec6" providerId="Windows Live" clId="Web-{0561192A-C03F-4972-820F-BAF546D59936}" dt="2024-03-23T22:19:56.664" v="307"/>
          <ac:spMkLst>
            <pc:docMk/>
            <pc:sldMk cId="361575804" sldId="266"/>
            <ac:spMk id="11" creationId="{0D153B68-5844-490D-8E67-F616D6D721CA}"/>
          </ac:spMkLst>
        </pc:spChg>
        <pc:spChg chg="add">
          <ac:chgData name="Nelson Lin" userId="9cd3aca93d83cec6" providerId="Windows Live" clId="Web-{0561192A-C03F-4972-820F-BAF546D59936}" dt="2024-03-23T22:19:56.664" v="307"/>
          <ac:spMkLst>
            <pc:docMk/>
            <pc:sldMk cId="361575804" sldId="266"/>
            <ac:spMk id="13" creationId="{9A0D773F-7A7D-4DBB-9DEA-86BB8B8F4BC8}"/>
          </ac:spMkLst>
        </pc:spChg>
        <pc:picChg chg="add mod">
          <ac:chgData name="Nelson Lin" userId="9cd3aca93d83cec6" providerId="Windows Live" clId="Web-{0561192A-C03F-4972-820F-BAF546D59936}" dt="2024-03-23T22:19:56.664" v="307"/>
          <ac:picMkLst>
            <pc:docMk/>
            <pc:sldMk cId="361575804" sldId="266"/>
            <ac:picMk id="4" creationId="{11DBD27E-F608-D673-2736-F1540A4E2719}"/>
          </ac:picMkLst>
        </pc:picChg>
        <pc:picChg chg="add del mod ord">
          <ac:chgData name="Nelson Lin" userId="9cd3aca93d83cec6" providerId="Windows Live" clId="Web-{0561192A-C03F-4972-820F-BAF546D59936}" dt="2024-03-23T22:26:24.642" v="321"/>
          <ac:picMkLst>
            <pc:docMk/>
            <pc:sldMk cId="361575804" sldId="266"/>
            <ac:picMk id="5" creationId="{E3A3E3C5-A69A-DA13-37A7-BEF70D188899}"/>
          </ac:picMkLst>
        </pc:picChg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512557938" sldId="267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468299423" sldId="268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315958294" sldId="269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617129540" sldId="270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3837214870" sldId="272"/>
        </pc:sldMkLst>
      </pc:sldChg>
      <pc:sldChg chg="mod">
        <pc:chgData name="Nelson Lin" userId="9cd3aca93d83cec6" providerId="Windows Live" clId="Web-{0561192A-C03F-4972-820F-BAF546D59936}" dt="2024-03-23T22:25:39.984" v="316"/>
        <pc:sldMkLst>
          <pc:docMk/>
          <pc:sldMk cId="2123839784" sldId="273"/>
        </pc:sldMkLst>
      </pc:sldChg>
      <pc:sldMasterChg chg="mod setBg modSldLayout">
        <pc:chgData name="Nelson Lin" userId="9cd3aca93d83cec6" providerId="Windows Live" clId="Web-{0561192A-C03F-4972-820F-BAF546D59936}" dt="2024-03-23T22:25:39.984" v="316"/>
        <pc:sldMasterMkLst>
          <pc:docMk/>
          <pc:sldMasterMk cId="3969056535" sldId="2147483648"/>
        </pc:sldMasterMkLst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755573163" sldId="2147483649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1528089891" sldId="2147483650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2541680128" sldId="2147483651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4095951943" sldId="2147483652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248304948" sldId="2147483653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16916594" sldId="2147483654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2955097129" sldId="2147483655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2470716548" sldId="2147483656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2793569360" sldId="2147483657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3010956573" sldId="2147483658"/>
          </pc:sldLayoutMkLst>
        </pc:sldLayoutChg>
        <pc:sldLayoutChg chg="mod">
          <pc:chgData name="Nelson Lin" userId="9cd3aca93d83cec6" providerId="Windows Live" clId="Web-{0561192A-C03F-4972-820F-BAF546D59936}" dt="2024-03-23T22:25:39.984" v="316"/>
          <pc:sldLayoutMkLst>
            <pc:docMk/>
            <pc:sldMasterMk cId="3969056535" sldId="2147483648"/>
            <pc:sldLayoutMk cId="3165065443" sldId="2147483659"/>
          </pc:sldLayoutMkLst>
        </pc:sldLayoutChg>
      </pc:sldMasterChg>
    </pc:docChg>
  </pc:docChgLst>
  <pc:docChgLst>
    <pc:chgData name="Nelson Lin" userId="9cd3aca93d83cec6" providerId="Windows Live" clId="Web-{DB408562-9BBC-41DE-9AFE-010DD361571C}"/>
    <pc:docChg chg="modSld sldOrd">
      <pc:chgData name="Nelson Lin" userId="9cd3aca93d83cec6" providerId="Windows Live" clId="Web-{DB408562-9BBC-41DE-9AFE-010DD361571C}" dt="2024-03-25T16:14:13.505" v="599" actId="1076"/>
      <pc:docMkLst>
        <pc:docMk/>
      </pc:docMkLst>
      <pc:sldChg chg="modSp">
        <pc:chgData name="Nelson Lin" userId="9cd3aca93d83cec6" providerId="Windows Live" clId="Web-{DB408562-9BBC-41DE-9AFE-010DD361571C}" dt="2024-03-25T15:28:57.991" v="5" actId="20577"/>
        <pc:sldMkLst>
          <pc:docMk/>
          <pc:sldMk cId="3150363792" sldId="256"/>
        </pc:sldMkLst>
        <pc:spChg chg="mod">
          <ac:chgData name="Nelson Lin" userId="9cd3aca93d83cec6" providerId="Windows Live" clId="Web-{DB408562-9BBC-41DE-9AFE-010DD361571C}" dt="2024-03-25T15:28:57.991" v="5" actId="20577"/>
          <ac:spMkLst>
            <pc:docMk/>
            <pc:sldMk cId="3150363792" sldId="256"/>
            <ac:spMk id="2" creationId="{4BDF0D8A-DBC5-86FA-CA74-B9B0B3202D11}"/>
          </ac:spMkLst>
        </pc:spChg>
        <pc:spChg chg="mod">
          <ac:chgData name="Nelson Lin" userId="9cd3aca93d83cec6" providerId="Windows Live" clId="Web-{DB408562-9BBC-41DE-9AFE-010DD361571C}" dt="2024-03-25T15:28:44.880" v="4" actId="20577"/>
          <ac:spMkLst>
            <pc:docMk/>
            <pc:sldMk cId="3150363792" sldId="256"/>
            <ac:spMk id="3" creationId="{4287B4DD-9512-387A-7D9C-A1291898D9CF}"/>
          </ac:spMkLst>
        </pc:spChg>
        <pc:picChg chg="mod">
          <ac:chgData name="Nelson Lin" userId="9cd3aca93d83cec6" providerId="Windows Live" clId="Web-{DB408562-9BBC-41DE-9AFE-010DD361571C}" dt="2024-03-25T15:28:23.566" v="1" actId="1076"/>
          <ac:picMkLst>
            <pc:docMk/>
            <pc:sldMk cId="3150363792" sldId="256"/>
            <ac:picMk id="17" creationId="{C828240A-2187-5CAE-A064-9E477518CB77}"/>
          </ac:picMkLst>
        </pc:picChg>
      </pc:sldChg>
      <pc:sldChg chg="modSp">
        <pc:chgData name="Nelson Lin" userId="9cd3aca93d83cec6" providerId="Windows Live" clId="Web-{DB408562-9BBC-41DE-9AFE-010DD361571C}" dt="2024-03-25T15:47:56.263" v="237" actId="20577"/>
        <pc:sldMkLst>
          <pc:docMk/>
          <pc:sldMk cId="2944237945" sldId="257"/>
        </pc:sldMkLst>
        <pc:spChg chg="mod">
          <ac:chgData name="Nelson Lin" userId="9cd3aca93d83cec6" providerId="Windows Live" clId="Web-{DB408562-9BBC-41DE-9AFE-010DD361571C}" dt="2024-03-25T15:47:56.263" v="237" actId="20577"/>
          <ac:spMkLst>
            <pc:docMk/>
            <pc:sldMk cId="2944237945" sldId="257"/>
            <ac:spMk id="3" creationId="{41DACDD3-ABD2-88A0-B782-FBC32EE026F6}"/>
          </ac:spMkLst>
        </pc:spChg>
      </pc:sldChg>
      <pc:sldChg chg="addSp modSp">
        <pc:chgData name="Nelson Lin" userId="9cd3aca93d83cec6" providerId="Windows Live" clId="Web-{DB408562-9BBC-41DE-9AFE-010DD361571C}" dt="2024-03-25T16:10:04.783" v="565" actId="20577"/>
        <pc:sldMkLst>
          <pc:docMk/>
          <pc:sldMk cId="3973937551" sldId="258"/>
        </pc:sldMkLst>
        <pc:spChg chg="add mod">
          <ac:chgData name="Nelson Lin" userId="9cd3aca93d83cec6" providerId="Windows Live" clId="Web-{DB408562-9BBC-41DE-9AFE-010DD361571C}" dt="2024-03-25T16:10:04.783" v="565" actId="20577"/>
          <ac:spMkLst>
            <pc:docMk/>
            <pc:sldMk cId="3973937551" sldId="258"/>
            <ac:spMk id="3" creationId="{F2F0AEF4-7796-E031-F85F-9837E888CF44}"/>
          </ac:spMkLst>
        </pc:spChg>
        <pc:picChg chg="mod">
          <ac:chgData name="Nelson Lin" userId="9cd3aca93d83cec6" providerId="Windows Live" clId="Web-{DB408562-9BBC-41DE-9AFE-010DD361571C}" dt="2024-03-25T15:49:02.455" v="239" actId="14100"/>
          <ac:picMkLst>
            <pc:docMk/>
            <pc:sldMk cId="3973937551" sldId="258"/>
            <ac:picMk id="4" creationId="{ABA6C665-BC5A-EF1A-2A81-CD4080380C82}"/>
          </ac:picMkLst>
        </pc:picChg>
      </pc:sldChg>
      <pc:sldChg chg="modSp">
        <pc:chgData name="Nelson Lin" userId="9cd3aca93d83cec6" providerId="Windows Live" clId="Web-{DB408562-9BBC-41DE-9AFE-010DD361571C}" dt="2024-03-25T16:11:11.429" v="576" actId="20577"/>
        <pc:sldMkLst>
          <pc:docMk/>
          <pc:sldMk cId="1345765408" sldId="259"/>
        </pc:sldMkLst>
        <pc:spChg chg="mod">
          <ac:chgData name="Nelson Lin" userId="9cd3aca93d83cec6" providerId="Windows Live" clId="Web-{DB408562-9BBC-41DE-9AFE-010DD361571C}" dt="2024-03-25T16:10:38.582" v="570" actId="20577"/>
          <ac:spMkLst>
            <pc:docMk/>
            <pc:sldMk cId="1345765408" sldId="259"/>
            <ac:spMk id="15" creationId="{C50A988F-2AB6-CDF1-D6A4-446C219ACBC9}"/>
          </ac:spMkLst>
        </pc:spChg>
        <pc:spChg chg="mod">
          <ac:chgData name="Nelson Lin" userId="9cd3aca93d83cec6" providerId="Windows Live" clId="Web-{DB408562-9BBC-41DE-9AFE-010DD361571C}" dt="2024-03-25T16:10:44.427" v="571" actId="20577"/>
          <ac:spMkLst>
            <pc:docMk/>
            <pc:sldMk cId="1345765408" sldId="259"/>
            <ac:spMk id="21" creationId="{ADC9FF28-E7A0-6DE8-E5CB-3D1213AC7799}"/>
          </ac:spMkLst>
        </pc:spChg>
        <pc:spChg chg="mod">
          <ac:chgData name="Nelson Lin" userId="9cd3aca93d83cec6" providerId="Windows Live" clId="Web-{DB408562-9BBC-41DE-9AFE-010DD361571C}" dt="2024-03-25T16:10:55.646" v="573" actId="20577"/>
          <ac:spMkLst>
            <pc:docMk/>
            <pc:sldMk cId="1345765408" sldId="259"/>
            <ac:spMk id="22" creationId="{806BEBC2-EB23-068C-A94C-C842138D360A}"/>
          </ac:spMkLst>
        </pc:spChg>
        <pc:spChg chg="mod">
          <ac:chgData name="Nelson Lin" userId="9cd3aca93d83cec6" providerId="Windows Live" clId="Web-{DB408562-9BBC-41DE-9AFE-010DD361571C}" dt="2024-03-25T16:11:03.335" v="574" actId="20577"/>
          <ac:spMkLst>
            <pc:docMk/>
            <pc:sldMk cId="1345765408" sldId="259"/>
            <ac:spMk id="23" creationId="{7F16C119-02CE-3A67-5403-94A8FB818897}"/>
          </ac:spMkLst>
        </pc:spChg>
        <pc:spChg chg="mod">
          <ac:chgData name="Nelson Lin" userId="9cd3aca93d83cec6" providerId="Windows Live" clId="Web-{DB408562-9BBC-41DE-9AFE-010DD361571C}" dt="2024-03-25T16:11:11.429" v="576" actId="20577"/>
          <ac:spMkLst>
            <pc:docMk/>
            <pc:sldMk cId="1345765408" sldId="259"/>
            <ac:spMk id="24" creationId="{C7DA7621-EB38-6E45-C9CA-B0EC5EB9975B}"/>
          </ac:spMkLst>
        </pc:spChg>
      </pc:sldChg>
      <pc:sldChg chg="modSp">
        <pc:chgData name="Nelson Lin" userId="9cd3aca93d83cec6" providerId="Windows Live" clId="Web-{DB408562-9BBC-41DE-9AFE-010DD361571C}" dt="2024-03-25T16:13:50.159" v="596" actId="1076"/>
        <pc:sldMkLst>
          <pc:docMk/>
          <pc:sldMk cId="1363726733" sldId="262"/>
        </pc:sldMkLst>
        <pc:spChg chg="mod">
          <ac:chgData name="Nelson Lin" userId="9cd3aca93d83cec6" providerId="Windows Live" clId="Web-{DB408562-9BBC-41DE-9AFE-010DD361571C}" dt="2024-03-25T16:13:50.159" v="596" actId="1076"/>
          <ac:spMkLst>
            <pc:docMk/>
            <pc:sldMk cId="1363726733" sldId="262"/>
            <ac:spMk id="8" creationId="{F91898BF-76F0-2379-6A67-2A9BAA2529A2}"/>
          </ac:spMkLst>
        </pc:spChg>
      </pc:sldChg>
      <pc:sldChg chg="modSp">
        <pc:chgData name="Nelson Lin" userId="9cd3aca93d83cec6" providerId="Windows Live" clId="Web-{DB408562-9BBC-41DE-9AFE-010DD361571C}" dt="2024-03-25T16:12:41.013" v="586" actId="20577"/>
        <pc:sldMkLst>
          <pc:docMk/>
          <pc:sldMk cId="791540117" sldId="264"/>
        </pc:sldMkLst>
        <pc:spChg chg="mod">
          <ac:chgData name="Nelson Lin" userId="9cd3aca93d83cec6" providerId="Windows Live" clId="Web-{DB408562-9BBC-41DE-9AFE-010DD361571C}" dt="2024-03-25T16:12:41.013" v="586" actId="20577"/>
          <ac:spMkLst>
            <pc:docMk/>
            <pc:sldMk cId="791540117" sldId="264"/>
            <ac:spMk id="2" creationId="{313F687D-75DC-5504-0E57-A6A9B8E171ED}"/>
          </ac:spMkLst>
        </pc:spChg>
        <pc:spChg chg="mod">
          <ac:chgData name="Nelson Lin" userId="9cd3aca93d83cec6" providerId="Windows Live" clId="Web-{DB408562-9BBC-41DE-9AFE-010DD361571C}" dt="2024-03-25T16:12:35.357" v="585" actId="1076"/>
          <ac:spMkLst>
            <pc:docMk/>
            <pc:sldMk cId="791540117" sldId="264"/>
            <ac:spMk id="8" creationId="{479CF35C-7D73-9A6F-F0AE-C1F5BC1F3567}"/>
          </ac:spMkLst>
        </pc:spChg>
        <pc:picChg chg="mod">
          <ac:chgData name="Nelson Lin" userId="9cd3aca93d83cec6" providerId="Windows Live" clId="Web-{DB408562-9BBC-41DE-9AFE-010DD361571C}" dt="2024-03-25T16:12:21.262" v="582" actId="1076"/>
          <ac:picMkLst>
            <pc:docMk/>
            <pc:sldMk cId="791540117" sldId="264"/>
            <ac:picMk id="4" creationId="{CF80A8B3-2071-BFDE-DECC-FC8D468DB5A2}"/>
          </ac:picMkLst>
        </pc:picChg>
      </pc:sldChg>
      <pc:sldChg chg="modSp">
        <pc:chgData name="Nelson Lin" userId="9cd3aca93d83cec6" providerId="Windows Live" clId="Web-{DB408562-9BBC-41DE-9AFE-010DD361571C}" dt="2024-03-25T16:13:28.298" v="592" actId="20577"/>
        <pc:sldMkLst>
          <pc:docMk/>
          <pc:sldMk cId="361575804" sldId="266"/>
        </pc:sldMkLst>
        <pc:spChg chg="mod">
          <ac:chgData name="Nelson Lin" userId="9cd3aca93d83cec6" providerId="Windows Live" clId="Web-{DB408562-9BBC-41DE-9AFE-010DD361571C}" dt="2024-03-25T16:13:28.298" v="592" actId="20577"/>
          <ac:spMkLst>
            <pc:docMk/>
            <pc:sldMk cId="361575804" sldId="266"/>
            <ac:spMk id="3" creationId="{CEB04A82-9326-10B7-E64D-C9F8B56423D7}"/>
          </ac:spMkLst>
        </pc:spChg>
      </pc:sldChg>
      <pc:sldChg chg="ord">
        <pc:chgData name="Nelson Lin" userId="9cd3aca93d83cec6" providerId="Windows Live" clId="Web-{DB408562-9BBC-41DE-9AFE-010DD361571C}" dt="2024-03-25T16:12:53.514" v="587"/>
        <pc:sldMkLst>
          <pc:docMk/>
          <pc:sldMk cId="2315958294" sldId="269"/>
        </pc:sldMkLst>
      </pc:sldChg>
      <pc:sldChg chg="modSp">
        <pc:chgData name="Nelson Lin" userId="9cd3aca93d83cec6" providerId="Windows Live" clId="Web-{DB408562-9BBC-41DE-9AFE-010DD361571C}" dt="2024-03-25T16:10:26.378" v="569" actId="1076"/>
        <pc:sldMkLst>
          <pc:docMk/>
          <pc:sldMk cId="2123839784" sldId="273"/>
        </pc:sldMkLst>
        <pc:spChg chg="mod">
          <ac:chgData name="Nelson Lin" userId="9cd3aca93d83cec6" providerId="Windows Live" clId="Web-{DB408562-9BBC-41DE-9AFE-010DD361571C}" dt="2024-03-25T16:10:26.378" v="569" actId="1076"/>
          <ac:spMkLst>
            <pc:docMk/>
            <pc:sldMk cId="2123839784" sldId="273"/>
            <ac:spMk id="7" creationId="{A5FD3C0A-4F74-2776-4967-C1481CCD0FEF}"/>
          </ac:spMkLst>
        </pc:spChg>
      </pc:sldChg>
      <pc:sldChg chg="modSp">
        <pc:chgData name="Nelson Lin" userId="9cd3aca93d83cec6" providerId="Windows Live" clId="Web-{DB408562-9BBC-41DE-9AFE-010DD361571C}" dt="2024-03-25T16:14:13.505" v="599" actId="1076"/>
        <pc:sldMkLst>
          <pc:docMk/>
          <pc:sldMk cId="2463585840" sldId="275"/>
        </pc:sldMkLst>
        <pc:spChg chg="mod">
          <ac:chgData name="Nelson Lin" userId="9cd3aca93d83cec6" providerId="Windows Live" clId="Web-{DB408562-9BBC-41DE-9AFE-010DD361571C}" dt="2024-03-25T16:14:13.505" v="599" actId="1076"/>
          <ac:spMkLst>
            <pc:docMk/>
            <pc:sldMk cId="2463585840" sldId="275"/>
            <ac:spMk id="3" creationId="{FA077C5A-AD12-E1C3-173E-3F8B17C10A9A}"/>
          </ac:spMkLst>
        </pc:spChg>
      </pc:sldChg>
    </pc:docChg>
  </pc:docChgLst>
  <pc:docChgLst>
    <pc:chgData name="Rueishi Chen" userId="4c9544fd7cd065cd" providerId="Windows Live" clId="Web-{EDE77FE5-7611-4CFA-8ADE-FC9A7944A021}"/>
    <pc:docChg chg="addSld delSld modSld">
      <pc:chgData name="Rueishi Chen" userId="4c9544fd7cd065cd" providerId="Windows Live" clId="Web-{EDE77FE5-7611-4CFA-8ADE-FC9A7944A021}" dt="2024-03-23T19:20:03.559" v="109" actId="14100"/>
      <pc:docMkLst>
        <pc:docMk/>
      </pc:docMkLst>
      <pc:sldChg chg="addSp delSp modSp new del">
        <pc:chgData name="Rueishi Chen" userId="4c9544fd7cd065cd" providerId="Windows Live" clId="Web-{EDE77FE5-7611-4CFA-8ADE-FC9A7944A021}" dt="2024-03-23T19:13:20.582" v="42"/>
        <pc:sldMkLst>
          <pc:docMk/>
          <pc:sldMk cId="3914376788" sldId="271"/>
        </pc:sldMkLst>
        <pc:spChg chg="del mod">
          <ac:chgData name="Rueishi Chen" userId="4c9544fd7cd065cd" providerId="Windows Live" clId="Web-{EDE77FE5-7611-4CFA-8ADE-FC9A7944A021}" dt="2024-03-23T19:08:40.235" v="10"/>
          <ac:spMkLst>
            <pc:docMk/>
            <pc:sldMk cId="3914376788" sldId="271"/>
            <ac:spMk id="2" creationId="{A9F5451A-4311-E052-2236-1C5F1AE488A6}"/>
          </ac:spMkLst>
        </pc:spChg>
        <pc:spChg chg="del">
          <ac:chgData name="Rueishi Chen" userId="4c9544fd7cd065cd" providerId="Windows Live" clId="Web-{EDE77FE5-7611-4CFA-8ADE-FC9A7944A021}" dt="2024-03-23T19:07:39.590" v="4"/>
          <ac:spMkLst>
            <pc:docMk/>
            <pc:sldMk cId="3914376788" sldId="271"/>
            <ac:spMk id="3" creationId="{E0954ACA-EE8D-F14F-B7E0-ED028966CD0E}"/>
          </ac:spMkLst>
        </pc:spChg>
        <pc:spChg chg="add del mod">
          <ac:chgData name="Rueishi Chen" userId="4c9544fd7cd065cd" providerId="Windows Live" clId="Web-{EDE77FE5-7611-4CFA-8ADE-FC9A7944A021}" dt="2024-03-23T18:56:13.127" v="3"/>
          <ac:spMkLst>
            <pc:docMk/>
            <pc:sldMk cId="3914376788" sldId="271"/>
            <ac:spMk id="4" creationId="{DCE1CBA3-0CE7-84EE-986F-ADF909350FD0}"/>
          </ac:spMkLst>
        </pc:spChg>
        <pc:spChg chg="add del mod">
          <ac:chgData name="Rueishi Chen" userId="4c9544fd7cd065cd" providerId="Windows Live" clId="Web-{EDE77FE5-7611-4CFA-8ADE-FC9A7944A021}" dt="2024-03-23T19:12:46.237" v="36"/>
          <ac:spMkLst>
            <pc:docMk/>
            <pc:sldMk cId="3914376788" sldId="271"/>
            <ac:spMk id="7" creationId="{CDBE2DA7-BDA1-48E4-4D47-93724B0AD245}"/>
          </ac:spMkLst>
        </pc:spChg>
        <pc:spChg chg="add del mod">
          <ac:chgData name="Rueishi Chen" userId="4c9544fd7cd065cd" providerId="Windows Live" clId="Web-{EDE77FE5-7611-4CFA-8ADE-FC9A7944A021}" dt="2024-03-23T19:12:59.878" v="39"/>
          <ac:spMkLst>
            <pc:docMk/>
            <pc:sldMk cId="3914376788" sldId="271"/>
            <ac:spMk id="9" creationId="{57B2AFF4-B7CB-B7BC-9117-1D04FB9B83B6}"/>
          </ac:spMkLst>
        </pc:spChg>
        <pc:picChg chg="add del mod ord">
          <ac:chgData name="Rueishi Chen" userId="4c9544fd7cd065cd" providerId="Windows Live" clId="Web-{EDE77FE5-7611-4CFA-8ADE-FC9A7944A021}" dt="2024-03-23T19:12:59.878" v="39"/>
          <ac:picMkLst>
            <pc:docMk/>
            <pc:sldMk cId="3914376788" sldId="271"/>
            <ac:picMk id="5" creationId="{87C96E7C-FFF8-EA26-7613-1724E13802A6}"/>
          </ac:picMkLst>
        </pc:picChg>
      </pc:sldChg>
      <pc:sldChg chg="addSp delSp modSp new">
        <pc:chgData name="Rueishi Chen" userId="4c9544fd7cd065cd" providerId="Windows Live" clId="Web-{EDE77FE5-7611-4CFA-8ADE-FC9A7944A021}" dt="2024-03-23T19:20:03.559" v="109" actId="14100"/>
        <pc:sldMkLst>
          <pc:docMk/>
          <pc:sldMk cId="3837214870" sldId="272"/>
        </pc:sldMkLst>
        <pc:spChg chg="del">
          <ac:chgData name="Rueishi Chen" userId="4c9544fd7cd065cd" providerId="Windows Live" clId="Web-{EDE77FE5-7611-4CFA-8ADE-FC9A7944A021}" dt="2024-03-23T19:09:33.003" v="17"/>
          <ac:spMkLst>
            <pc:docMk/>
            <pc:sldMk cId="3837214870" sldId="272"/>
            <ac:spMk id="2" creationId="{0594C5BA-707E-4029-561C-34E52672F7FE}"/>
          </ac:spMkLst>
        </pc:spChg>
        <pc:spChg chg="del">
          <ac:chgData name="Rueishi Chen" userId="4c9544fd7cd065cd" providerId="Windows Live" clId="Web-{EDE77FE5-7611-4CFA-8ADE-FC9A7944A021}" dt="2024-03-23T19:09:28.644" v="16"/>
          <ac:spMkLst>
            <pc:docMk/>
            <pc:sldMk cId="3837214870" sldId="272"/>
            <ac:spMk id="3" creationId="{E322A2CA-3669-479C-D5E3-9DED5B912859}"/>
          </ac:spMkLst>
        </pc:spChg>
        <pc:spChg chg="add mod">
          <ac:chgData name="Rueishi Chen" userId="4c9544fd7cd065cd" providerId="Windows Live" clId="Web-{EDE77FE5-7611-4CFA-8ADE-FC9A7944A021}" dt="2024-03-23T19:19:59.153" v="108" actId="20577"/>
          <ac:spMkLst>
            <pc:docMk/>
            <pc:sldMk cId="3837214870" sldId="272"/>
            <ac:spMk id="6" creationId="{85BBFAE4-8DF0-5E30-FA44-0C6BC17C0074}"/>
          </ac:spMkLst>
        </pc:spChg>
        <pc:picChg chg="add mod ord">
          <ac:chgData name="Rueishi Chen" userId="4c9544fd7cd065cd" providerId="Windows Live" clId="Web-{EDE77FE5-7611-4CFA-8ADE-FC9A7944A021}" dt="2024-03-23T19:20:03.559" v="109" actId="14100"/>
          <ac:picMkLst>
            <pc:docMk/>
            <pc:sldMk cId="3837214870" sldId="272"/>
            <ac:picMk id="4" creationId="{52A23920-CA9A-FDC9-B414-A16A5402DBE5}"/>
          </ac:picMkLst>
        </pc:picChg>
      </pc:sldChg>
      <pc:sldChg chg="addSp delSp modSp new">
        <pc:chgData name="Rueishi Chen" userId="4c9544fd7cd065cd" providerId="Windows Live" clId="Web-{EDE77FE5-7611-4CFA-8ADE-FC9A7944A021}" dt="2024-03-23T19:19:31.792" v="98" actId="20577"/>
        <pc:sldMkLst>
          <pc:docMk/>
          <pc:sldMk cId="2123839784" sldId="273"/>
        </pc:sldMkLst>
        <pc:spChg chg="mod">
          <ac:chgData name="Rueishi Chen" userId="4c9544fd7cd065cd" providerId="Windows Live" clId="Web-{EDE77FE5-7611-4CFA-8ADE-FC9A7944A021}" dt="2024-03-23T19:12:17.313" v="33" actId="20577"/>
          <ac:spMkLst>
            <pc:docMk/>
            <pc:sldMk cId="2123839784" sldId="273"/>
            <ac:spMk id="2" creationId="{F5C85942-10CB-6204-8E3D-C49D3A4F7F8E}"/>
          </ac:spMkLst>
        </pc:spChg>
        <pc:spChg chg="del">
          <ac:chgData name="Rueishi Chen" userId="4c9544fd7cd065cd" providerId="Windows Live" clId="Web-{EDE77FE5-7611-4CFA-8ADE-FC9A7944A021}" dt="2024-03-23T19:12:24.454" v="34"/>
          <ac:spMkLst>
            <pc:docMk/>
            <pc:sldMk cId="2123839784" sldId="273"/>
            <ac:spMk id="3" creationId="{D5855EE7-CF9C-1652-69F3-A816453C8F35}"/>
          </ac:spMkLst>
        </pc:spChg>
        <pc:spChg chg="add mod">
          <ac:chgData name="Rueishi Chen" userId="4c9544fd7cd065cd" providerId="Windows Live" clId="Web-{EDE77FE5-7611-4CFA-8ADE-FC9A7944A021}" dt="2024-03-23T19:19:31.792" v="98" actId="20577"/>
          <ac:spMkLst>
            <pc:docMk/>
            <pc:sldMk cId="2123839784" sldId="273"/>
            <ac:spMk id="7" creationId="{A5FD3C0A-4F74-2776-4967-C1481CCD0FEF}"/>
          </ac:spMkLst>
        </pc:spChg>
        <pc:picChg chg="add mod">
          <ac:chgData name="Rueishi Chen" userId="4c9544fd7cd065cd" providerId="Windows Live" clId="Web-{EDE77FE5-7611-4CFA-8ADE-FC9A7944A021}" dt="2024-03-23T19:15:42.731" v="53" actId="1076"/>
          <ac:picMkLst>
            <pc:docMk/>
            <pc:sldMk cId="2123839784" sldId="273"/>
            <ac:picMk id="5" creationId="{A97ACAB7-3A62-70D2-F826-9530B9616ACE}"/>
          </ac:picMkLst>
        </pc:picChg>
        <pc:picChg chg="add mod">
          <ac:chgData name="Rueishi Chen" userId="4c9544fd7cd065cd" providerId="Windows Live" clId="Web-{EDE77FE5-7611-4CFA-8ADE-FC9A7944A021}" dt="2024-03-23T19:15:48.013" v="54" actId="1076"/>
          <ac:picMkLst>
            <pc:docMk/>
            <pc:sldMk cId="2123839784" sldId="273"/>
            <ac:picMk id="6" creationId="{ABC331C8-02AF-E10C-BDA7-AB345B74D910}"/>
          </ac:picMkLst>
        </pc:picChg>
      </pc:sldChg>
    </pc:docChg>
  </pc:docChgLst>
  <pc:docChgLst>
    <pc:chgData name="Nelson Lin" userId="9cd3aca93d83cec6" providerId="Windows Live" clId="Web-{7BB4A2BE-4A2E-4112-B16B-75CE96E62B3D}"/>
    <pc:docChg chg="addSld delSld modSld sldOrd">
      <pc:chgData name="Nelson Lin" userId="9cd3aca93d83cec6" providerId="Windows Live" clId="Web-{7BB4A2BE-4A2E-4112-B16B-75CE96E62B3D}" dt="2024-03-25T02:33:25.456" v="147" actId="20577"/>
      <pc:docMkLst>
        <pc:docMk/>
      </pc:docMkLst>
      <pc:sldChg chg="modSp">
        <pc:chgData name="Nelson Lin" userId="9cd3aca93d83cec6" providerId="Windows Live" clId="Web-{7BB4A2BE-4A2E-4112-B16B-75CE96E62B3D}" dt="2024-03-25T02:33:06.674" v="135" actId="20577"/>
        <pc:sldMkLst>
          <pc:docMk/>
          <pc:sldMk cId="2944237945" sldId="257"/>
        </pc:sldMkLst>
        <pc:spChg chg="mod">
          <ac:chgData name="Nelson Lin" userId="9cd3aca93d83cec6" providerId="Windows Live" clId="Web-{7BB4A2BE-4A2E-4112-B16B-75CE96E62B3D}" dt="2024-03-25T02:33:06.674" v="135" actId="20577"/>
          <ac:spMkLst>
            <pc:docMk/>
            <pc:sldMk cId="2944237945" sldId="257"/>
            <ac:spMk id="3" creationId="{41DACDD3-ABD2-88A0-B782-FBC32EE026F6}"/>
          </ac:spMkLst>
        </pc:spChg>
      </pc:sldChg>
      <pc:sldChg chg="modSp">
        <pc:chgData name="Nelson Lin" userId="9cd3aca93d83cec6" providerId="Windows Live" clId="Web-{7BB4A2BE-4A2E-4112-B16B-75CE96E62B3D}" dt="2024-03-25T02:33:25.456" v="147" actId="20577"/>
        <pc:sldMkLst>
          <pc:docMk/>
          <pc:sldMk cId="1345765408" sldId="259"/>
        </pc:sldMkLst>
        <pc:spChg chg="mod">
          <ac:chgData name="Nelson Lin" userId="9cd3aca93d83cec6" providerId="Windows Live" clId="Web-{7BB4A2BE-4A2E-4112-B16B-75CE96E62B3D}" dt="2024-03-25T02:33:25.456" v="147" actId="20577"/>
          <ac:spMkLst>
            <pc:docMk/>
            <pc:sldMk cId="1345765408" sldId="259"/>
            <ac:spMk id="23" creationId="{7F16C119-02CE-3A67-5403-94A8FB818897}"/>
          </ac:spMkLst>
        </pc:spChg>
      </pc:sldChg>
      <pc:sldChg chg="del">
        <pc:chgData name="Nelson Lin" userId="9cd3aca93d83cec6" providerId="Windows Live" clId="Web-{7BB4A2BE-4A2E-4112-B16B-75CE96E62B3D}" dt="2024-03-25T01:20:22.817" v="83"/>
        <pc:sldMkLst>
          <pc:docMk/>
          <pc:sldMk cId="198825836" sldId="260"/>
        </pc:sldMkLst>
      </pc:sldChg>
      <pc:sldChg chg="ord">
        <pc:chgData name="Nelson Lin" userId="9cd3aca93d83cec6" providerId="Windows Live" clId="Web-{7BB4A2BE-4A2E-4112-B16B-75CE96E62B3D}" dt="2024-03-25T01:20:18.177" v="82"/>
        <pc:sldMkLst>
          <pc:docMk/>
          <pc:sldMk cId="2064622638" sldId="261"/>
        </pc:sldMkLst>
      </pc:sldChg>
      <pc:sldChg chg="modSp">
        <pc:chgData name="Nelson Lin" userId="9cd3aca93d83cec6" providerId="Windows Live" clId="Web-{7BB4A2BE-4A2E-4112-B16B-75CE96E62B3D}" dt="2024-03-25T01:17:57.124" v="80" actId="20577"/>
        <pc:sldMkLst>
          <pc:docMk/>
          <pc:sldMk cId="1363726733" sldId="262"/>
        </pc:sldMkLst>
        <pc:spChg chg="mod">
          <ac:chgData name="Nelson Lin" userId="9cd3aca93d83cec6" providerId="Windows Live" clId="Web-{7BB4A2BE-4A2E-4112-B16B-75CE96E62B3D}" dt="2024-03-25T01:17:57.124" v="80" actId="20577"/>
          <ac:spMkLst>
            <pc:docMk/>
            <pc:sldMk cId="1363726733" sldId="262"/>
            <ac:spMk id="8" creationId="{F91898BF-76F0-2379-6A67-2A9BAA2529A2}"/>
          </ac:spMkLst>
        </pc:spChg>
      </pc:sldChg>
      <pc:sldChg chg="del">
        <pc:chgData name="Nelson Lin" userId="9cd3aca93d83cec6" providerId="Windows Live" clId="Web-{7BB4A2BE-4A2E-4112-B16B-75CE96E62B3D}" dt="2024-03-25T01:20:12.973" v="81"/>
        <pc:sldMkLst>
          <pc:docMk/>
          <pc:sldMk cId="4228660812" sldId="263"/>
        </pc:sldMkLst>
      </pc:sldChg>
      <pc:sldChg chg="modSp">
        <pc:chgData name="Nelson Lin" userId="9cd3aca93d83cec6" providerId="Windows Live" clId="Web-{7BB4A2BE-4A2E-4112-B16B-75CE96E62B3D}" dt="2024-03-24T21:47:05.978" v="32" actId="20577"/>
        <pc:sldMkLst>
          <pc:docMk/>
          <pc:sldMk cId="791540117" sldId="264"/>
        </pc:sldMkLst>
        <pc:spChg chg="mod">
          <ac:chgData name="Nelson Lin" userId="9cd3aca93d83cec6" providerId="Windows Live" clId="Web-{7BB4A2BE-4A2E-4112-B16B-75CE96E62B3D}" dt="2024-03-24T21:47:05.978" v="32" actId="20577"/>
          <ac:spMkLst>
            <pc:docMk/>
            <pc:sldMk cId="791540117" sldId="264"/>
            <ac:spMk id="8" creationId="{479CF35C-7D73-9A6F-F0AE-C1F5BC1F3567}"/>
          </ac:spMkLst>
        </pc:spChg>
      </pc:sldChg>
      <pc:sldChg chg="ord">
        <pc:chgData name="Nelson Lin" userId="9cd3aca93d83cec6" providerId="Windows Live" clId="Web-{7BB4A2BE-4A2E-4112-B16B-75CE96E62B3D}" dt="2024-03-25T02:20:41.321" v="84"/>
        <pc:sldMkLst>
          <pc:docMk/>
          <pc:sldMk cId="2512557938" sldId="267"/>
        </pc:sldMkLst>
      </pc:sldChg>
      <pc:sldChg chg="ord">
        <pc:chgData name="Nelson Lin" userId="9cd3aca93d83cec6" providerId="Windows Live" clId="Web-{7BB4A2BE-4A2E-4112-B16B-75CE96E62B3D}" dt="2024-03-25T02:20:54.509" v="85"/>
        <pc:sldMkLst>
          <pc:docMk/>
          <pc:sldMk cId="2617129540" sldId="270"/>
        </pc:sldMkLst>
      </pc:sldChg>
      <pc:sldChg chg="addSp delSp modSp new mod setBg">
        <pc:chgData name="Nelson Lin" userId="9cd3aca93d83cec6" providerId="Windows Live" clId="Web-{7BB4A2BE-4A2E-4112-B16B-75CE96E62B3D}" dt="2024-03-25T02:23:32.186" v="108"/>
        <pc:sldMkLst>
          <pc:docMk/>
          <pc:sldMk cId="2243992580" sldId="274"/>
        </pc:sldMkLst>
        <pc:spChg chg="mod ord">
          <ac:chgData name="Nelson Lin" userId="9cd3aca93d83cec6" providerId="Windows Live" clId="Web-{7BB4A2BE-4A2E-4112-B16B-75CE96E62B3D}" dt="2024-03-25T02:23:26.592" v="107"/>
          <ac:spMkLst>
            <pc:docMk/>
            <pc:sldMk cId="2243992580" sldId="274"/>
            <ac:spMk id="2" creationId="{C4AD9410-BA00-9141-6B5A-FBF992AA8863}"/>
          </ac:spMkLst>
        </pc:spChg>
        <pc:spChg chg="del">
          <ac:chgData name="Nelson Lin" userId="9cd3aca93d83cec6" providerId="Windows Live" clId="Web-{7BB4A2BE-4A2E-4112-B16B-75CE96E62B3D}" dt="2024-03-25T02:22:40.778" v="97"/>
          <ac:spMkLst>
            <pc:docMk/>
            <pc:sldMk cId="2243992580" sldId="274"/>
            <ac:spMk id="3" creationId="{A6B5396B-7CA4-AD4C-B515-4A50581F244C}"/>
          </ac:spMkLst>
        </pc:spChg>
        <pc:spChg chg="add del mod">
          <ac:chgData name="Nelson Lin" userId="9cd3aca93d83cec6" providerId="Windows Live" clId="Web-{7BB4A2BE-4A2E-4112-B16B-75CE96E62B3D}" dt="2024-03-25T02:23:26.592" v="107"/>
          <ac:spMkLst>
            <pc:docMk/>
            <pc:sldMk cId="2243992580" sldId="274"/>
            <ac:spMk id="6" creationId="{F00F52D1-14D4-9065-FE8D-55F01BAE82B3}"/>
          </ac:spMkLst>
        </pc:spChg>
        <pc:spChg chg="add del">
          <ac:chgData name="Nelson Lin" userId="9cd3aca93d83cec6" providerId="Windows Live" clId="Web-{7BB4A2BE-4A2E-4112-B16B-75CE96E62B3D}" dt="2024-03-25T02:23:02.872" v="103"/>
          <ac:spMkLst>
            <pc:docMk/>
            <pc:sldMk cId="2243992580" sldId="274"/>
            <ac:spMk id="8" creationId="{01375B78-1741-7B8C-5F09-11E77EA0C5E0}"/>
          </ac:spMkLst>
        </pc:spChg>
        <pc:spChg chg="add del">
          <ac:chgData name="Nelson Lin" userId="9cd3aca93d83cec6" providerId="Windows Live" clId="Web-{7BB4A2BE-4A2E-4112-B16B-75CE96E62B3D}" dt="2024-03-25T02:22:57.185" v="99"/>
          <ac:spMkLst>
            <pc:docMk/>
            <pc:sldMk cId="2243992580" sldId="274"/>
            <ac:spMk id="9" creationId="{37C89E4B-3C9F-44B9-8B86-D9E3D112D8EC}"/>
          </ac:spMkLst>
        </pc:spChg>
        <pc:spChg chg="add">
          <ac:chgData name="Nelson Lin" userId="9cd3aca93d83cec6" providerId="Windows Live" clId="Web-{7BB4A2BE-4A2E-4112-B16B-75CE96E62B3D}" dt="2024-03-25T02:23:26.592" v="107"/>
          <ac:spMkLst>
            <pc:docMk/>
            <pc:sldMk cId="2243992580" sldId="274"/>
            <ac:spMk id="12" creationId="{0671A8AE-40A1-4631-A6B8-581AFF065482}"/>
          </ac:spMkLst>
        </pc:spChg>
        <pc:spChg chg="add">
          <ac:chgData name="Nelson Lin" userId="9cd3aca93d83cec6" providerId="Windows Live" clId="Web-{7BB4A2BE-4A2E-4112-B16B-75CE96E62B3D}" dt="2024-03-25T02:23:26.592" v="107"/>
          <ac:spMkLst>
            <pc:docMk/>
            <pc:sldMk cId="2243992580" sldId="274"/>
            <ac:spMk id="14" creationId="{AB58EF07-17C2-48CF-ABB0-EEF1F17CB8F0}"/>
          </ac:spMkLst>
        </pc:spChg>
        <pc:spChg chg="add del">
          <ac:chgData name="Nelson Lin" userId="9cd3aca93d83cec6" providerId="Windows Live" clId="Web-{7BB4A2BE-4A2E-4112-B16B-75CE96E62B3D}" dt="2024-03-25T02:23:00.216" v="101"/>
          <ac:spMkLst>
            <pc:docMk/>
            <pc:sldMk cId="2243992580" sldId="274"/>
            <ac:spMk id="15" creationId="{37C89E4B-3C9F-44B9-8B86-D9E3D112D8EC}"/>
          </ac:spMkLst>
        </pc:spChg>
        <pc:spChg chg="add">
          <ac:chgData name="Nelson Lin" userId="9cd3aca93d83cec6" providerId="Windows Live" clId="Web-{7BB4A2BE-4A2E-4112-B16B-75CE96E62B3D}" dt="2024-03-25T02:23:26.592" v="107"/>
          <ac:spMkLst>
            <pc:docMk/>
            <pc:sldMk cId="2243992580" sldId="274"/>
            <ac:spMk id="18" creationId="{08C9B587-E65E-4B52-B37C-ABEBB6E87928}"/>
          </ac:spMkLst>
        </pc:spChg>
        <pc:spChg chg="add del">
          <ac:chgData name="Nelson Lin" userId="9cd3aca93d83cec6" providerId="Windows Live" clId="Web-{7BB4A2BE-4A2E-4112-B16B-75CE96E62B3D}" dt="2024-03-25T02:23:02.872" v="103"/>
          <ac:spMkLst>
            <pc:docMk/>
            <pc:sldMk cId="2243992580" sldId="274"/>
            <ac:spMk id="19" creationId="{058A14AF-9FB5-4CC7-BA35-E8E85D3EDF0E}"/>
          </ac:spMkLst>
        </pc:spChg>
        <pc:spChg chg="add del">
          <ac:chgData name="Nelson Lin" userId="9cd3aca93d83cec6" providerId="Windows Live" clId="Web-{7BB4A2BE-4A2E-4112-B16B-75CE96E62B3D}" dt="2024-03-25T02:23:02.872" v="103"/>
          <ac:spMkLst>
            <pc:docMk/>
            <pc:sldMk cId="2243992580" sldId="274"/>
            <ac:spMk id="20" creationId="{3A9A4357-BD1D-4622-A4FE-766E6AB8DE84}"/>
          </ac:spMkLst>
        </pc:spChg>
        <pc:spChg chg="add del">
          <ac:chgData name="Nelson Lin" userId="9cd3aca93d83cec6" providerId="Windows Live" clId="Web-{7BB4A2BE-4A2E-4112-B16B-75CE96E62B3D}" dt="2024-03-25T02:23:02.872" v="103"/>
          <ac:spMkLst>
            <pc:docMk/>
            <pc:sldMk cId="2243992580" sldId="274"/>
            <ac:spMk id="21" creationId="{E659831F-0D9A-4C63-9EBB-8435B85A440F}"/>
          </ac:spMkLst>
        </pc:spChg>
        <pc:spChg chg="add del">
          <ac:chgData name="Nelson Lin" userId="9cd3aca93d83cec6" providerId="Windows Live" clId="Web-{7BB4A2BE-4A2E-4112-B16B-75CE96E62B3D}" dt="2024-03-25T02:23:02.872" v="103"/>
          <ac:spMkLst>
            <pc:docMk/>
            <pc:sldMk cId="2243992580" sldId="274"/>
            <ac:spMk id="22" creationId="{E6995CE5-F890-4ABA-82A2-26507CE8D2A3}"/>
          </ac:spMkLst>
        </pc:spChg>
        <pc:spChg chg="add del">
          <ac:chgData name="Nelson Lin" userId="9cd3aca93d83cec6" providerId="Windows Live" clId="Web-{7BB4A2BE-4A2E-4112-B16B-75CE96E62B3D}" dt="2024-03-25T02:23:32.186" v="108"/>
          <ac:spMkLst>
            <pc:docMk/>
            <pc:sldMk cId="2243992580" sldId="274"/>
            <ac:spMk id="23" creationId="{AF2F604E-43BE-4DC3-B983-E071523364F8}"/>
          </ac:spMkLst>
        </pc:spChg>
        <pc:spChg chg="add del">
          <ac:chgData name="Nelson Lin" userId="9cd3aca93d83cec6" providerId="Windows Live" clId="Web-{7BB4A2BE-4A2E-4112-B16B-75CE96E62B3D}" dt="2024-03-25T02:23:18.717" v="105"/>
          <ac:spMkLst>
            <pc:docMk/>
            <pc:sldMk cId="2243992580" sldId="274"/>
            <ac:spMk id="24" creationId="{37C89E4B-3C9F-44B9-8B86-D9E3D112D8EC}"/>
          </ac:spMkLst>
        </pc:spChg>
        <pc:picChg chg="add del mod ord">
          <ac:chgData name="Nelson Lin" userId="9cd3aca93d83cec6" providerId="Windows Live" clId="Web-{7BB4A2BE-4A2E-4112-B16B-75CE96E62B3D}" dt="2024-03-25T02:23:21.389" v="106"/>
          <ac:picMkLst>
            <pc:docMk/>
            <pc:sldMk cId="2243992580" sldId="274"/>
            <ac:picMk id="4" creationId="{1683313B-EF5B-8C20-A603-FFA7E0E69E31}"/>
          </ac:picMkLst>
        </pc:picChg>
        <pc:picChg chg="add">
          <ac:chgData name="Nelson Lin" userId="9cd3aca93d83cec6" providerId="Windows Live" clId="Web-{7BB4A2BE-4A2E-4112-B16B-75CE96E62B3D}" dt="2024-03-25T02:23:26.592" v="107"/>
          <ac:picMkLst>
            <pc:docMk/>
            <pc:sldMk cId="2243992580" sldId="274"/>
            <ac:picMk id="10" creationId="{8E3490C3-22D5-5EC5-5786-7C152CDF7184}"/>
          </ac:picMkLst>
        </pc:picChg>
        <pc:cxnChg chg="add del">
          <ac:chgData name="Nelson Lin" userId="9cd3aca93d83cec6" providerId="Windows Live" clId="Web-{7BB4A2BE-4A2E-4112-B16B-75CE96E62B3D}" dt="2024-03-25T02:22:57.185" v="99"/>
          <ac:cxnSpMkLst>
            <pc:docMk/>
            <pc:sldMk cId="2243992580" sldId="274"/>
            <ac:cxnSpMk id="11" creationId="{AA2EAA10-076F-46BD-8F0F-B9A2FB77A85C}"/>
          </ac:cxnSpMkLst>
        </pc:cxnChg>
        <pc:cxnChg chg="add del">
          <ac:chgData name="Nelson Lin" userId="9cd3aca93d83cec6" providerId="Windows Live" clId="Web-{7BB4A2BE-4A2E-4112-B16B-75CE96E62B3D}" dt="2024-03-25T02:22:57.185" v="99"/>
          <ac:cxnSpMkLst>
            <pc:docMk/>
            <pc:sldMk cId="2243992580" sldId="274"/>
            <ac:cxnSpMk id="13" creationId="{D891E407-403B-4764-86C9-33A56D3BCAA3}"/>
          </ac:cxnSpMkLst>
        </pc:cxnChg>
        <pc:cxnChg chg="add del">
          <ac:chgData name="Nelson Lin" userId="9cd3aca93d83cec6" providerId="Windows Live" clId="Web-{7BB4A2BE-4A2E-4112-B16B-75CE96E62B3D}" dt="2024-03-25T02:23:00.216" v="101"/>
          <ac:cxnSpMkLst>
            <pc:docMk/>
            <pc:sldMk cId="2243992580" sldId="274"/>
            <ac:cxnSpMk id="16" creationId="{AA2EAA10-076F-46BD-8F0F-B9A2FB77A85C}"/>
          </ac:cxnSpMkLst>
        </pc:cxnChg>
        <pc:cxnChg chg="add del">
          <ac:chgData name="Nelson Lin" userId="9cd3aca93d83cec6" providerId="Windows Live" clId="Web-{7BB4A2BE-4A2E-4112-B16B-75CE96E62B3D}" dt="2024-03-25T02:23:00.216" v="101"/>
          <ac:cxnSpMkLst>
            <pc:docMk/>
            <pc:sldMk cId="2243992580" sldId="274"/>
            <ac:cxnSpMk id="17" creationId="{D891E407-403B-4764-86C9-33A56D3BCAA3}"/>
          </ac:cxnSpMkLst>
        </pc:cxnChg>
        <pc:cxnChg chg="add del">
          <ac:chgData name="Nelson Lin" userId="9cd3aca93d83cec6" providerId="Windows Live" clId="Web-{7BB4A2BE-4A2E-4112-B16B-75CE96E62B3D}" dt="2024-03-25T02:23:18.717" v="105"/>
          <ac:cxnSpMkLst>
            <pc:docMk/>
            <pc:sldMk cId="2243992580" sldId="274"/>
            <ac:cxnSpMk id="25" creationId="{AA2EAA10-076F-46BD-8F0F-B9A2FB77A85C}"/>
          </ac:cxnSpMkLst>
        </pc:cxnChg>
        <pc:cxnChg chg="add del">
          <ac:chgData name="Nelson Lin" userId="9cd3aca93d83cec6" providerId="Windows Live" clId="Web-{7BB4A2BE-4A2E-4112-B16B-75CE96E62B3D}" dt="2024-03-25T02:23:18.717" v="105"/>
          <ac:cxnSpMkLst>
            <pc:docMk/>
            <pc:sldMk cId="2243992580" sldId="274"/>
            <ac:cxnSpMk id="26" creationId="{D891E407-403B-4764-86C9-33A56D3BCAA3}"/>
          </ac:cxnSpMkLst>
        </pc:cxnChg>
      </pc:sldChg>
      <pc:sldChg chg="modSp new">
        <pc:chgData name="Nelson Lin" userId="9cd3aca93d83cec6" providerId="Windows Live" clId="Web-{7BB4A2BE-4A2E-4112-B16B-75CE96E62B3D}" dt="2024-03-25T02:28:15.648" v="120" actId="20577"/>
        <pc:sldMkLst>
          <pc:docMk/>
          <pc:sldMk cId="2463585840" sldId="275"/>
        </pc:sldMkLst>
        <pc:spChg chg="mod">
          <ac:chgData name="Nelson Lin" userId="9cd3aca93d83cec6" providerId="Windows Live" clId="Web-{7BB4A2BE-4A2E-4112-B16B-75CE96E62B3D}" dt="2024-03-25T02:28:15.648" v="120" actId="20577"/>
          <ac:spMkLst>
            <pc:docMk/>
            <pc:sldMk cId="2463585840" sldId="275"/>
            <ac:spMk id="2" creationId="{239B4AA7-305C-B141-6C72-A4CFA9035D81}"/>
          </ac:spMkLst>
        </pc:spChg>
        <pc:spChg chg="mod">
          <ac:chgData name="Nelson Lin" userId="9cd3aca93d83cec6" providerId="Windows Live" clId="Web-{7BB4A2BE-4A2E-4112-B16B-75CE96E62B3D}" dt="2024-03-25T02:27:00.630" v="119" actId="20577"/>
          <ac:spMkLst>
            <pc:docMk/>
            <pc:sldMk cId="2463585840" sldId="275"/>
            <ac:spMk id="3" creationId="{FA077C5A-AD12-E1C3-173E-3F8B17C10A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E9F0-210E-3B7E-BE8A-C7A330F4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394B-36C7-BF5C-BB83-DF05A4EB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5E20-C6E4-A2F9-70DC-9E493D09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D77B-45FE-C504-3E3E-74015B56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458B-AECB-5AE9-8AE0-7625DEA7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6535-4AB5-974B-58B2-591401B9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6129E-A4CC-5D4B-D65B-FB013A2E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64D5-B9BF-DDE4-138B-A6F459E0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ABBA-C270-EEEA-6449-AF12F8A3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FC8A-6423-A9B1-CCF9-639E0189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5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6DC54-97C9-6301-E0DD-460C96060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DC20-F3EE-CF2A-C360-846468CE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97DD-C916-1FD1-A04C-1994AE3E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9B08-166F-E1E6-2AFD-74762C8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35FF-5000-96B4-3584-07CE4956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93D-9E10-EC37-2A50-89FD714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4603-C292-5781-72E9-CE94C57B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203E-7530-B77D-C3B0-6AFD08C7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4362-B2EE-273F-4EDB-9812D5ED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C0F-0195-A6DD-0AF6-C4BC2A1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7218-C0DF-F47C-DFE2-E2D1A232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C253-C088-B3C0-EC4F-FD96B2EA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6EB0-D6F3-9B51-85E5-61F60AD2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B33B-318E-E10E-6B09-905F6124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277E-67CC-EF38-F3E8-CB54CA4C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D4C5-0603-B2F8-64A8-885DFD27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8040-DD38-8536-F1EE-0E46A5086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1C44-6497-16EB-DDE5-90713260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A79EF-8CE0-8A9D-00AE-8412DEE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8277-D97E-C283-57D0-2D97EB3F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8244-6725-AAC6-4E72-4227EDE5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66F5-2946-2939-5951-662C293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270B-83BD-F11E-DDCE-80376E42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49FAF-0250-82DB-BF93-9F6AE5B0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3824D-DCB9-A622-AC8E-3FB704730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15C6C-BEB6-B62E-2C8B-E003A3A06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8E2E9-68EE-CD53-C314-45FBBD69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BA705-0C76-AEFD-F936-D3665F7A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F7AA8-1D2C-5408-F5F2-D691BBA1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EFB7-F12B-D3DA-3D13-FE93EAC6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29A83-0111-6024-2EDF-12582C8A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A2F3C-94D5-E365-D85A-4FDC1D6B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A6B19-63FA-B3F6-7750-0BDAF139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E2414-41E4-B6F2-178F-52C98908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814D4-E953-96CA-306F-1156F227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9930-5D8E-7043-6905-C568C797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243C-5E26-0E64-53FC-3E46798B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54-1C9E-5978-FF78-5C97BBE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7D4A-AACD-14CC-C26F-F951F446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5B20-7E25-585A-CAAC-0854797B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148A-7E05-57FD-76FF-760358A3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92A0-4110-E51B-066E-AAA7C26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CC33-C081-3A84-A5F4-1BB5AEFF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9A6C4-ED78-BBB5-56AD-6061A0F2A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88CD-436C-ABE1-0E51-4D256800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4EE24-6603-50B5-1E45-CDCB45AE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35AF0-B61A-DB6A-54D6-3126D903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BAB8-AD3F-F5F3-F55A-DD825489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863-0CB6-EC9D-4872-4199589B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6D59-9221-E35E-E435-FD20DC72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D76A-B185-549D-B6D5-A26A3465E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41A05-7A8F-4797-8E71-E2F190EEA4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1D43-C37A-C6C0-5488-0826FFD5A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86BF-9AB0-A6D6-9A65-1B08BB52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006A6-CB76-4F23-A9F8-47781B6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nkrate.com/insurance/car/auto-insurance-rates-by-ag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analysis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828240A-2187-5CAE-A064-9E477518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70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F0D8A-DBC5-86FA-CA74-B9B0B3202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9" y="1936866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Papyrus"/>
              </a:rPr>
              <a:t>UCB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7B4DD-9512-387A-7D9C-A1291898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200" dirty="0">
                <a:solidFill>
                  <a:srgbClr val="FFFFFF"/>
                </a:solidFill>
              </a:rPr>
              <a:t>Darley Chen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Nelson Lin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Anusha Balasubramanian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Cynthia Street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Tico Brown</a:t>
            </a:r>
          </a:p>
          <a:p>
            <a:pPr algn="l"/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87D-75DC-5504-0E57-A6A9B8E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>
                <a:latin typeface="Papyrus"/>
                <a:ea typeface="+mj-lt"/>
                <a:cs typeface="+mj-lt"/>
              </a:rPr>
              <a:t>Premium Coverage Amount vs Age</a:t>
            </a:r>
            <a:endParaRPr lang="en-US">
              <a:latin typeface="Papyrus"/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F80A8B3-2071-BFDE-DECC-FC8D468DB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" b="165"/>
          <a:stretch/>
        </p:blipFill>
        <p:spPr>
          <a:xfrm>
            <a:off x="-2" y="1778137"/>
            <a:ext cx="8756889" cy="47337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9CF35C-7D73-9A6F-F0AE-C1F5BC1F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783" y="3458225"/>
            <a:ext cx="3799324" cy="2725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Family policies tend to have lower premium compared to other policy types.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Age group between 40 – 55 has lower premium coverage amount on average.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People in age group 55-70 have higher premium amounts across policy types due to age associated risks.</a:t>
            </a:r>
          </a:p>
        </p:txBody>
      </p:sp>
    </p:spTree>
    <p:extLst>
      <p:ext uri="{BB962C8B-B14F-4D97-AF65-F5344CB8AC3E}">
        <p14:creationId xmlns:p14="http://schemas.microsoft.com/office/powerpoint/2010/main" val="79154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D933-E659-5CDB-3D9F-C7A157F9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-217971"/>
            <a:ext cx="5897219" cy="1093650"/>
          </a:xfrm>
        </p:spPr>
        <p:txBody>
          <a:bodyPr/>
          <a:lstStyle/>
          <a:p>
            <a:r>
              <a:rPr lang="en-US" sz="2800">
                <a:latin typeface="Papyrus"/>
                <a:ea typeface="+mj-lt"/>
                <a:cs typeface="+mj-lt"/>
              </a:rPr>
              <a:t>Marital Status vs Policy Type</a:t>
            </a:r>
            <a:endParaRPr lang="en-US">
              <a:latin typeface="Papyrus"/>
            </a:endParaRPr>
          </a:p>
        </p:txBody>
      </p:sp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3616425-97B6-84E3-A652-5B55F8A9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2" y="557869"/>
            <a:ext cx="3785151" cy="3429828"/>
          </a:xfrm>
          <a:prstGeom prst="rect">
            <a:avLst/>
          </a:prstGeom>
        </p:spPr>
      </p:pic>
      <p:pic>
        <p:nvPicPr>
          <p:cNvPr id="10" name="Picture 9" descr="A pie chart with text on it&#10;&#10;Description automatically generated">
            <a:extLst>
              <a:ext uri="{FF2B5EF4-FFF2-40B4-BE49-F238E27FC236}">
                <a16:creationId xmlns:a16="http://schemas.microsoft.com/office/drawing/2014/main" id="{3E76BC1E-2851-B37C-B157-24369AE8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78" y="3299707"/>
            <a:ext cx="3829217" cy="3478862"/>
          </a:xfrm>
          <a:prstGeom prst="rect">
            <a:avLst/>
          </a:prstGeom>
        </p:spPr>
      </p:pic>
      <p:pic>
        <p:nvPicPr>
          <p:cNvPr id="11" name="Picture 10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5C9568A8-8135-D33E-50BF-42A69F28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" y="3430242"/>
            <a:ext cx="3662570" cy="3350316"/>
          </a:xfrm>
          <a:prstGeom prst="rect">
            <a:avLst/>
          </a:prstGeom>
        </p:spPr>
      </p:pic>
      <p:pic>
        <p:nvPicPr>
          <p:cNvPr id="9" name="Picture 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623E99B-7034-D37B-712E-614538AA2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26" y="328941"/>
            <a:ext cx="3950805" cy="3555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930191-2E06-C648-7A51-C1B88AB98F21}"/>
              </a:ext>
            </a:extLst>
          </p:cNvPr>
          <p:cNvSpPr txBox="1"/>
          <p:nvPr/>
        </p:nvSpPr>
        <p:spPr>
          <a:xfrm>
            <a:off x="9260416" y="4032249"/>
            <a:ext cx="277283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Papyrus"/>
                <a:cs typeface="Arial"/>
              </a:rPr>
              <a:t> For Group Policy and Individual Policy, the majority of policy holders are divorced. For Family Policy and Business Policy, the majority of policy holders are married.</a:t>
            </a:r>
          </a:p>
          <a:p>
            <a:endParaRPr lang="en-US" sz="1600">
              <a:latin typeface="Papyru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6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C9BD384D-7814-A85B-38BE-75A3974C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1" y="384312"/>
            <a:ext cx="6632713" cy="63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C5D4-85F3-6DB3-B676-4BBC1DD8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095" y="2216564"/>
            <a:ext cx="8812696" cy="3728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Papyrus"/>
              </a:rPr>
              <a:t>Why are the majority of group and individual policy holders divorced?</a:t>
            </a:r>
            <a:endParaRPr lang="en-US"/>
          </a:p>
          <a:p>
            <a:pPr marL="0" indent="0">
              <a:buNone/>
            </a:pPr>
            <a:endParaRPr lang="en-US">
              <a:latin typeface="Papyrus"/>
            </a:endParaRPr>
          </a:p>
          <a:p>
            <a:pPr marL="0" indent="0">
              <a:buNone/>
            </a:pPr>
            <a:r>
              <a:rPr lang="en-US">
                <a:latin typeface="Papyrus"/>
              </a:rPr>
              <a:t>Why are the majority of family and business policy holders married?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2322-3E02-C804-BF12-FE9CCE79C974}"/>
              </a:ext>
            </a:extLst>
          </p:cNvPr>
          <p:cNvSpPr txBox="1"/>
          <p:nvPr/>
        </p:nvSpPr>
        <p:spPr>
          <a:xfrm>
            <a:off x="368207" y="328266"/>
            <a:ext cx="27728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Papyrus"/>
                <a:cs typeface="Arial"/>
              </a:rPr>
              <a:t> For Group Policy and Individual Policy, the majority of policy holders are divorced. For Family Policy and Business Policy, the majority of policy holders are married.</a:t>
            </a:r>
            <a:endParaRPr lang="en-US" sz="1600">
              <a:latin typeface="Papyru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94DC9-5315-AA94-15FA-05B0CBA0BCF5}"/>
              </a:ext>
            </a:extLst>
          </p:cNvPr>
          <p:cNvSpPr txBox="1"/>
          <p:nvPr/>
        </p:nvSpPr>
        <p:spPr>
          <a:xfrm>
            <a:off x="697626" y="4710357"/>
            <a:ext cx="51472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Papyrus"/>
              </a:rPr>
              <a:t>*group policy assumed to be insurance policy provided by employer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E9A4C-2142-0F55-4CFF-DDC29B62A99E}"/>
              </a:ext>
            </a:extLst>
          </p:cNvPr>
          <p:cNvSpPr txBox="1"/>
          <p:nvPr/>
        </p:nvSpPr>
        <p:spPr>
          <a:xfrm>
            <a:off x="3895788" y="444079"/>
            <a:ext cx="5580130" cy="6595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highlight>
                  <a:srgbClr val="FF00FF"/>
                </a:highlight>
                <a:latin typeface="Papyrus"/>
              </a:rPr>
              <a:t>Questions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46829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F8E57-BBFB-0E75-2883-F0A02B28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>
                <a:latin typeface="Papyrus"/>
                <a:ea typeface="+mj-lt"/>
                <a:cs typeface="+mj-lt"/>
              </a:rPr>
              <a:t>Age Group vs Coverage Amount</a:t>
            </a:r>
            <a:endParaRPr lang="en-US">
              <a:latin typeface="Papyru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A82-9326-10B7-E64D-C9F8B564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84" y="3305643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Establish the bins: age bracket = [0, 20, 40, 60, 80]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Null Hypothesis: There is no difference in the average coverage amount between different age groups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Alternative Hypothesis: There is a difference in the average coverage amount between age groups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F-Statistic: 0.82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p-value: 0.48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Conclusion: Fail to reject the null hypothesis. There is no statistically significant difference in the average coverage amount across different age groups.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11DBD27E-F608-D673-2736-F1540A4E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88969"/>
            <a:ext cx="4788505" cy="174780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5385-75EC-DD32-CE2C-1C5310B1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1"/>
            <a:ext cx="10515600" cy="1607398"/>
          </a:xfrm>
        </p:spPr>
        <p:txBody>
          <a:bodyPr/>
          <a:lstStyle/>
          <a:p>
            <a:pPr algn="ctr"/>
            <a:r>
              <a:rPr lang="en-US">
                <a:latin typeface="Papyrus"/>
              </a:rPr>
              <a:t>Challenges and Future Opportunities</a:t>
            </a:r>
          </a:p>
        </p:txBody>
      </p:sp>
      <p:pic>
        <p:nvPicPr>
          <p:cNvPr id="4" name="Content Placeholder 3" descr="A graph of purchase per policy type&#10;&#10;Description automatically generated">
            <a:extLst>
              <a:ext uri="{FF2B5EF4-FFF2-40B4-BE49-F238E27FC236}">
                <a16:creationId xmlns:a16="http://schemas.microsoft.com/office/drawing/2014/main" id="{69C117E5-300A-27AB-3FF4-91A68B347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36" y="3433112"/>
            <a:ext cx="4056628" cy="3200563"/>
          </a:xfrm>
        </p:spPr>
      </p:pic>
      <p:pic>
        <p:nvPicPr>
          <p:cNvPr id="5" name="Picture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69DA973E-C6AC-7F47-7BB2-594AB095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40" y="3432788"/>
            <a:ext cx="3829828" cy="319962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BE83B0-0142-7744-5B06-FA3C08D6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90" y="1580005"/>
            <a:ext cx="3149279" cy="17495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202122-8C71-CBAE-38C6-E1CB526B9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798" y="1579281"/>
            <a:ext cx="3625771" cy="1751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898BF-76F0-2379-6A67-2A9BAA2529A2}"/>
              </a:ext>
            </a:extLst>
          </p:cNvPr>
          <p:cNvSpPr txBox="1"/>
          <p:nvPr/>
        </p:nvSpPr>
        <p:spPr>
          <a:xfrm>
            <a:off x="8773564" y="1671517"/>
            <a:ext cx="32740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Perform the analysis on only policy 1 &amp; 2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Unable to utilize the "Segment" column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API key could be utilized with the "Geographic Information" column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Benchmark against industrial standards check with validity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36372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AA7-305C-B141-6C72-A4CFA903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pyru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7C5A-AD12-E1C3-173E-3F8B17C1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55" y="15799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Customer segmentation data</a:t>
            </a:r>
            <a:r>
              <a:rPr lang="en-US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. (2024, March 11). Kaggle. https://www.kaggle.com/datasets/ravalsmit/customer-segmentation-data</a:t>
            </a:r>
          </a:p>
          <a:p>
            <a:r>
              <a:rPr lang="en-US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Deventer, C. (2024, March 14). </a:t>
            </a:r>
            <a:r>
              <a:rPr lang="en-US" i="1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Auto insurance rates by age in 2024</a:t>
            </a:r>
            <a:r>
              <a:rPr lang="en-US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. Bankrate. </a:t>
            </a:r>
            <a:r>
              <a:rPr lang="en-US" dirty="0">
                <a:solidFill>
                  <a:srgbClr val="05103E"/>
                </a:solidFill>
                <a:latin typeface="Calibri"/>
                <a:ea typeface="Calibri"/>
                <a:cs typeface="Times New Roman"/>
                <a:hlinkClick r:id="rId2"/>
              </a:rPr>
              <a:t>https://www.bankrate.com/insurance/car/auto-insurance-rates-by-age/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r>
              <a:rPr lang="en-US" i="1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Git: “please tell me who you are” error</a:t>
            </a:r>
            <a:r>
              <a:rPr lang="en-US" dirty="0">
                <a:solidFill>
                  <a:srgbClr val="05103E"/>
                </a:solidFill>
                <a:latin typeface="Calibri"/>
                <a:ea typeface="Calibri"/>
                <a:cs typeface="Times New Roman"/>
              </a:rPr>
              <a:t>. (n.d.). Stack Overflow. https://stackoverflow.com/questions/11656761/git-please-tell-me-who-you-are-error</a:t>
            </a:r>
          </a:p>
        </p:txBody>
      </p:sp>
    </p:spTree>
    <p:extLst>
      <p:ext uri="{BB962C8B-B14F-4D97-AF65-F5344CB8AC3E}">
        <p14:creationId xmlns:p14="http://schemas.microsoft.com/office/powerpoint/2010/main" val="246358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agnifying glass and question mark">
            <a:extLst>
              <a:ext uri="{FF2B5EF4-FFF2-40B4-BE49-F238E27FC236}">
                <a16:creationId xmlns:a16="http://schemas.microsoft.com/office/drawing/2014/main" id="{8E3490C3-22D5-5EC5-5786-7C152CDF7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6" t="9092" r="25933" b="-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9410-BA00-9141-6B5A-FBF992AA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Q/A</a:t>
            </a:r>
          </a:p>
          <a:p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9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gnifying glass over a pie chart&#10;&#10;Description automatically generated">
            <a:extLst>
              <a:ext uri="{FF2B5EF4-FFF2-40B4-BE49-F238E27FC236}">
                <a16:creationId xmlns:a16="http://schemas.microsoft.com/office/drawing/2014/main" id="{279BA45A-5734-25F3-DE28-FC059A954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20" b="568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E9216-D941-AD98-9294-462E39A1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Papyrus"/>
              </a:rPr>
              <a:t>Insurance 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CDD3-ABD2-88A0-B782-FBC32EE0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9060937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>
              <a:latin typeface="Calibri"/>
              <a:ea typeface="Calibri"/>
              <a:cs typeface="Arial"/>
            </a:endParaRPr>
          </a:p>
          <a:p>
            <a:r>
              <a:rPr lang="en-US" sz="1700" dirty="0">
                <a:latin typeface="Calibri"/>
                <a:cs typeface="Arial"/>
              </a:rPr>
              <a:t>Marketing Analysis</a:t>
            </a:r>
            <a:endParaRPr lang="en-US" sz="1700" dirty="0">
              <a:latin typeface="Calibri"/>
              <a:ea typeface="Calibri"/>
              <a:cs typeface="Arial"/>
            </a:endParaRPr>
          </a:p>
          <a:p>
            <a:endParaRPr lang="en-US" sz="1700">
              <a:latin typeface="Calibri"/>
              <a:ea typeface="Calibri"/>
              <a:cs typeface="Arial"/>
            </a:endParaRPr>
          </a:p>
          <a:p>
            <a:r>
              <a:rPr lang="en-US" sz="1700" dirty="0">
                <a:latin typeface="Calibri"/>
                <a:ea typeface="Calibri"/>
                <a:cs typeface="Arial"/>
              </a:rPr>
              <a:t>Key Features: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  - Opportunities to optimize targeted marketing strategies</a:t>
            </a:r>
          </a:p>
          <a:p>
            <a:pPr marL="0" indent="0">
              <a:buNone/>
            </a:pPr>
            <a:r>
              <a:rPr lang="en-US" sz="1700" dirty="0">
                <a:latin typeface="Calibri"/>
                <a:ea typeface="Calibri"/>
                <a:cs typeface="Arial"/>
              </a:rPr>
              <a:t>  - Valuable insights for improving campaign effectiveness</a:t>
            </a:r>
          </a:p>
          <a:p>
            <a:pPr marL="0" indent="0">
              <a:buNone/>
            </a:pPr>
            <a:r>
              <a:rPr lang="en-US" sz="1700" dirty="0">
                <a:latin typeface="Calibri"/>
                <a:ea typeface="Calibri"/>
                <a:cs typeface="Arial"/>
              </a:rPr>
              <a:t>  - Analysis on purchase behavior to identify high-value customer segments</a:t>
            </a:r>
          </a:p>
          <a:p>
            <a:pPr marL="0" indent="0">
              <a:buNone/>
            </a:pPr>
            <a:r>
              <a:rPr lang="en-US" sz="1700" dirty="0">
                <a:latin typeface="Calibri"/>
                <a:ea typeface="Calibri"/>
                <a:cs typeface="Arial"/>
              </a:rPr>
              <a:t>  - Understand customer preferences and tailoring product offerings accordingly</a:t>
            </a:r>
          </a:p>
          <a:p>
            <a:pPr marL="0" indent="0">
              <a:buNone/>
            </a:pPr>
            <a:r>
              <a:rPr lang="en-US" sz="1700" dirty="0">
                <a:latin typeface="Calibri"/>
                <a:ea typeface="Calibri"/>
                <a:cs typeface="Arial"/>
              </a:rPr>
              <a:t>  - Evaluate the validity of marketing strategies and iterating for continuous improvement</a:t>
            </a:r>
          </a:p>
          <a:p>
            <a:pPr marL="0" indent="0">
              <a:buNone/>
            </a:pPr>
            <a:r>
              <a:rPr lang="en-US" sz="1700" dirty="0">
                <a:latin typeface="Calibri"/>
                <a:ea typeface="Calibri"/>
                <a:cs typeface="Arial"/>
              </a:rPr>
              <a:t>  - Explore the dataset to unlock actionable insights and drive success in the marketing initiatives</a:t>
            </a:r>
          </a:p>
          <a:p>
            <a:endParaRPr lang="en-US" sz="170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E3BC3-95CB-6449-6740-91813E8FFAE1}"/>
              </a:ext>
            </a:extLst>
          </p:cNvPr>
          <p:cNvSpPr txBox="1"/>
          <p:nvPr/>
        </p:nvSpPr>
        <p:spPr>
          <a:xfrm>
            <a:off x="9716643" y="6657945"/>
            <a:ext cx="24753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23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1EE9-37C4-5EA3-BD9E-8A3AB927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pyrus"/>
              </a:rPr>
              <a:t>Introduction to Data</a:t>
            </a:r>
          </a:p>
        </p:txBody>
      </p:sp>
      <p:pic>
        <p:nvPicPr>
          <p:cNvPr id="4" name="內容版面配置區 3" descr="一張含有 文字, 螢幕擷取畫面, 黑與白, 數字 的圖片&#10;&#10;自動產生的描述">
            <a:extLst>
              <a:ext uri="{FF2B5EF4-FFF2-40B4-BE49-F238E27FC236}">
                <a16:creationId xmlns:a16="http://schemas.microsoft.com/office/drawing/2014/main" id="{ABA6C665-BC5A-EF1A-2A81-CD4080380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52" r="-55" b="143"/>
          <a:stretch/>
        </p:blipFill>
        <p:spPr>
          <a:xfrm>
            <a:off x="1229569" y="1435549"/>
            <a:ext cx="10039526" cy="36757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0AEF4-7796-E031-F85F-9837E888CF44}"/>
              </a:ext>
            </a:extLst>
          </p:cNvPr>
          <p:cNvSpPr txBox="1"/>
          <p:nvPr/>
        </p:nvSpPr>
        <p:spPr>
          <a:xfrm>
            <a:off x="1116679" y="5439276"/>
            <a:ext cx="1154154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The dataset covers a diverse range of demographics and preferences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Data is collected from customers located throughout India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Variables such as income level and education level provide insights into the customer's socioeconomic status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Purchase history and interactions can be used for customer behavior analysis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Understanding customer preferences and communication channels can inform marketing strategies and customer service approaches</a:t>
            </a:r>
          </a:p>
        </p:txBody>
      </p:sp>
    </p:spTree>
    <p:extLst>
      <p:ext uri="{BB962C8B-B14F-4D97-AF65-F5344CB8AC3E}">
        <p14:creationId xmlns:p14="http://schemas.microsoft.com/office/powerpoint/2010/main" val="39739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B5B-D12D-EAAF-8A9C-C31ADDC7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Papyrus"/>
                <a:ea typeface="MS Mincho"/>
              </a:rPr>
              <a:t>Data Processing Pipeline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2A0CF-65A5-5314-F1AC-AAB754ECF808}"/>
              </a:ext>
            </a:extLst>
          </p:cNvPr>
          <p:cNvSpPr/>
          <p:nvPr/>
        </p:nvSpPr>
        <p:spPr>
          <a:xfrm>
            <a:off x="493769" y="2484254"/>
            <a:ext cx="1734772" cy="74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 Data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C90AD-CDF9-2BA2-160A-F1164F58D638}"/>
              </a:ext>
            </a:extLst>
          </p:cNvPr>
          <p:cNvSpPr/>
          <p:nvPr/>
        </p:nvSpPr>
        <p:spPr>
          <a:xfrm>
            <a:off x="2689639" y="2484254"/>
            <a:ext cx="1734772" cy="7447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Transform / Clean Data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0661-F452-F8D9-A981-EBEB421BDF0B}"/>
              </a:ext>
            </a:extLst>
          </p:cNvPr>
          <p:cNvSpPr/>
          <p:nvPr/>
        </p:nvSpPr>
        <p:spPr>
          <a:xfrm>
            <a:off x="5090348" y="2459673"/>
            <a:ext cx="1734772" cy="7447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Load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C80B3-562F-2239-4F68-1509970D26B1}"/>
              </a:ext>
            </a:extLst>
          </p:cNvPr>
          <p:cNvSpPr/>
          <p:nvPr/>
        </p:nvSpPr>
        <p:spPr>
          <a:xfrm>
            <a:off x="7376349" y="2484254"/>
            <a:ext cx="1734772" cy="7447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Analyze Data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EC58D-F5DD-1702-1130-92924CC135B5}"/>
              </a:ext>
            </a:extLst>
          </p:cNvPr>
          <p:cNvSpPr/>
          <p:nvPr/>
        </p:nvSpPr>
        <p:spPr>
          <a:xfrm>
            <a:off x="9850801" y="2484254"/>
            <a:ext cx="1734772" cy="74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Visualize Data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B39EB6-7D36-D124-DE4F-46A2F107D1A6}"/>
              </a:ext>
            </a:extLst>
          </p:cNvPr>
          <p:cNvCxnSpPr/>
          <p:nvPr/>
        </p:nvCxnSpPr>
        <p:spPr>
          <a:xfrm>
            <a:off x="2189317" y="2824316"/>
            <a:ext cx="496530" cy="49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B57591-7942-0836-D9F8-70F499E6EE52}"/>
              </a:ext>
            </a:extLst>
          </p:cNvPr>
          <p:cNvCxnSpPr>
            <a:cxnSpLocks/>
          </p:cNvCxnSpPr>
          <p:nvPr/>
        </p:nvCxnSpPr>
        <p:spPr>
          <a:xfrm>
            <a:off x="4426156" y="2857089"/>
            <a:ext cx="635819" cy="49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C111F-1A48-C30D-FEFC-EC5F5FE283A9}"/>
              </a:ext>
            </a:extLst>
          </p:cNvPr>
          <p:cNvCxnSpPr>
            <a:cxnSpLocks/>
          </p:cNvCxnSpPr>
          <p:nvPr/>
        </p:nvCxnSpPr>
        <p:spPr>
          <a:xfrm>
            <a:off x="6826866" y="2832509"/>
            <a:ext cx="603045" cy="49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736615-0C31-6F81-3BC7-79DBFF5F3454}"/>
              </a:ext>
            </a:extLst>
          </p:cNvPr>
          <p:cNvCxnSpPr>
            <a:cxnSpLocks/>
          </p:cNvCxnSpPr>
          <p:nvPr/>
        </p:nvCxnSpPr>
        <p:spPr>
          <a:xfrm>
            <a:off x="9112866" y="2824316"/>
            <a:ext cx="734142" cy="49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0A988F-2AB6-CDF1-D6A4-446C219ACBC9}"/>
              </a:ext>
            </a:extLst>
          </p:cNvPr>
          <p:cNvSpPr txBox="1"/>
          <p:nvPr/>
        </p:nvSpPr>
        <p:spPr>
          <a:xfrm>
            <a:off x="367730" y="3563217"/>
            <a:ext cx="199432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Insurance dataset for customer segmentation analysis</a:t>
            </a:r>
          </a:p>
          <a:p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Data includes fields like customer ID, Age, Policy type, coverage amount, premium amount etc.,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Source: Kaggle.com</a:t>
            </a:r>
          </a:p>
          <a:p>
            <a:pPr marL="285750" indent="-285750">
              <a:buFont typeface="Wingdings"/>
              <a:buChar char="§"/>
            </a:pPr>
            <a:endParaRPr lang="en-US" sz="1400"/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DC1442B5-C32B-81F3-BF7A-31C678003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10" y="1677219"/>
            <a:ext cx="725949" cy="742337"/>
          </a:xfrm>
          <a:prstGeom prst="rect">
            <a:avLst/>
          </a:prstGeom>
        </p:spPr>
      </p:pic>
      <p:pic>
        <p:nvPicPr>
          <p:cNvPr id="17" name="Graphic 16" descr="Research with solid fill">
            <a:extLst>
              <a:ext uri="{FF2B5EF4-FFF2-40B4-BE49-F238E27FC236}">
                <a16:creationId xmlns:a16="http://schemas.microsoft.com/office/drawing/2014/main" id="{E17FD70C-9CA0-57DE-4DB1-AC7D6FEBA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9510" y="1677219"/>
            <a:ext cx="701368" cy="742336"/>
          </a:xfrm>
          <a:prstGeom prst="rect">
            <a:avLst/>
          </a:prstGeom>
        </p:spPr>
      </p:pic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107F1F43-5CA0-0D50-364D-B70B56D6A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7417" y="1697192"/>
            <a:ext cx="693175" cy="684981"/>
          </a:xfrm>
          <a:prstGeom prst="rect">
            <a:avLst/>
          </a:prstGeom>
        </p:spPr>
      </p:pic>
      <p:pic>
        <p:nvPicPr>
          <p:cNvPr id="19" name="Graphic 18" descr="Tools with solid fill">
            <a:extLst>
              <a:ext uri="{FF2B5EF4-FFF2-40B4-BE49-F238E27FC236}">
                <a16:creationId xmlns:a16="http://schemas.microsoft.com/office/drawing/2014/main" id="{AB54E6BF-30EE-7759-7A70-5861952D59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2614" y="1733550"/>
            <a:ext cx="594852" cy="6030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C9FF28-E7A0-6DE8-E5CB-3D1213AC7799}"/>
              </a:ext>
            </a:extLst>
          </p:cNvPr>
          <p:cNvSpPr txBox="1"/>
          <p:nvPr/>
        </p:nvSpPr>
        <p:spPr>
          <a:xfrm>
            <a:off x="2686504" y="3563217"/>
            <a:ext cx="199432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Assumed every record is unique even with duplicate customer ID's, because same customer can have multiple policies</a:t>
            </a:r>
          </a:p>
          <a:p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Added a column "customer number" to make the records unique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BEBC2-EB23-068C-A94C-C842138D360A}"/>
              </a:ext>
            </a:extLst>
          </p:cNvPr>
          <p:cNvSpPr txBox="1"/>
          <p:nvPr/>
        </p:nvSpPr>
        <p:spPr>
          <a:xfrm>
            <a:off x="4964310" y="3563217"/>
            <a:ext cx="19943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Created a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DataFrame</a:t>
            </a:r>
            <a:r>
              <a:rPr lang="en-US" sz="1400" dirty="0">
                <a:latin typeface="Calibri"/>
                <a:ea typeface="Calibri"/>
                <a:cs typeface="Calibri"/>
              </a:rPr>
              <a:t> "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cs_df</a:t>
            </a:r>
            <a:r>
              <a:rPr lang="en-US" sz="1400" dirty="0">
                <a:latin typeface="Calibri"/>
                <a:ea typeface="Calibri"/>
                <a:cs typeface="Calibri"/>
              </a:rPr>
              <a:t>" to load the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6C119-02CE-3A67-5403-94A8FB818897}"/>
              </a:ext>
            </a:extLst>
          </p:cNvPr>
          <p:cNvSpPr txBox="1"/>
          <p:nvPr/>
        </p:nvSpPr>
        <p:spPr>
          <a:xfrm>
            <a:off x="7160181" y="3604184"/>
            <a:ext cx="246955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Insurance Coverage Amount vs. Income Level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Occupation vs. Communication Channel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Premium Amount vs. Age</a:t>
            </a:r>
          </a:p>
          <a:p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Marital Status vs. Policy type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Age Group vs Customer Coverage Amount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DA7621-EB38-6E45-C9CA-B0EC5EB9975B}"/>
              </a:ext>
            </a:extLst>
          </p:cNvPr>
          <p:cNvSpPr txBox="1"/>
          <p:nvPr/>
        </p:nvSpPr>
        <p:spPr>
          <a:xfrm>
            <a:off x="9724761" y="3563216"/>
            <a:ext cx="218482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Visualized the findings using various charts including bar chart, line plot and Pie Chart.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Conducted statistical analysis such as ANOVA and Chi-Square test.</a:t>
            </a:r>
          </a:p>
          <a:p>
            <a:pPr marL="285750" indent="-285750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Summarized the Findings.</a:t>
            </a:r>
          </a:p>
        </p:txBody>
      </p:sp>
      <p:pic>
        <p:nvPicPr>
          <p:cNvPr id="26" name="Picture 25" descr="A silver cylinder with a green upload button&#10;&#10;Description automatically generated">
            <a:extLst>
              <a:ext uri="{FF2B5EF4-FFF2-40B4-BE49-F238E27FC236}">
                <a16:creationId xmlns:a16="http://schemas.microsoft.com/office/drawing/2014/main" id="{23C29F4D-0CD6-9C43-52FA-E8000858F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1700" y="1742562"/>
            <a:ext cx="619434" cy="5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17B1-BEA5-8D4A-E97C-DC3155DC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11" y="1895277"/>
            <a:ext cx="10873408" cy="3054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9600">
                <a:solidFill>
                  <a:srgbClr val="FF0000"/>
                </a:solidFill>
                <a:latin typeface="Papyrus"/>
              </a:rPr>
              <a:t>F</a:t>
            </a:r>
            <a:r>
              <a:rPr lang="en-US" sz="9600">
                <a:solidFill>
                  <a:schemeClr val="accent2"/>
                </a:solidFill>
                <a:latin typeface="Papyrus"/>
              </a:rPr>
              <a:t>i</a:t>
            </a:r>
            <a:r>
              <a:rPr lang="en-US" sz="9600">
                <a:solidFill>
                  <a:srgbClr val="DEDE04"/>
                </a:solidFill>
                <a:latin typeface="Papyrus"/>
              </a:rPr>
              <a:t>n</a:t>
            </a:r>
            <a:r>
              <a:rPr lang="en-US" sz="9600">
                <a:solidFill>
                  <a:srgbClr val="00B050"/>
                </a:solidFill>
                <a:latin typeface="Papyrus"/>
              </a:rPr>
              <a:t>d</a:t>
            </a:r>
            <a:r>
              <a:rPr lang="en-US" sz="9600">
                <a:solidFill>
                  <a:schemeClr val="accent4">
                    <a:lumMod val="60000"/>
                    <a:lumOff val="40000"/>
                  </a:schemeClr>
                </a:solidFill>
                <a:latin typeface="Papyrus"/>
              </a:rPr>
              <a:t>i</a:t>
            </a:r>
            <a:r>
              <a:rPr lang="en-US" sz="9600">
                <a:solidFill>
                  <a:schemeClr val="accent4">
                    <a:lumMod val="75000"/>
                  </a:schemeClr>
                </a:solidFill>
                <a:latin typeface="Papyrus"/>
              </a:rPr>
              <a:t>n</a:t>
            </a:r>
            <a:r>
              <a:rPr lang="en-US" sz="9600">
                <a:solidFill>
                  <a:schemeClr val="accent5">
                    <a:lumMod val="75000"/>
                  </a:schemeClr>
                </a:solidFill>
                <a:latin typeface="Papyrus"/>
              </a:rPr>
              <a:t>g</a:t>
            </a:r>
            <a:r>
              <a:rPr lang="en-US" sz="9600">
                <a:solidFill>
                  <a:schemeClr val="accent5">
                    <a:lumMod val="20000"/>
                    <a:lumOff val="80000"/>
                  </a:schemeClr>
                </a:solidFill>
                <a:latin typeface="Papyrus"/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54CF-AC4A-F3B2-188F-934CF08E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20215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85942-10CB-6204-8E3D-C49D3A4F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8393"/>
          </a:xfrm>
        </p:spPr>
        <p:txBody>
          <a:bodyPr/>
          <a:lstStyle/>
          <a:p>
            <a:pPr algn="ctr"/>
            <a:r>
              <a:rPr lang="zh-TW" altLang="en-US">
                <a:latin typeface="Papyrus"/>
                <a:ea typeface="新細明體"/>
              </a:rPr>
              <a:t> </a:t>
            </a:r>
            <a:r>
              <a:rPr lang="zh-TW">
                <a:latin typeface="Papyrus"/>
                <a:ea typeface="新細明體"/>
              </a:rPr>
              <a:t>Insurace Coverage vs. Income Level</a:t>
            </a:r>
            <a:endParaRPr lang="en-US" altLang="zh-TW">
              <a:latin typeface="Papyrus"/>
              <a:ea typeface="新細明體"/>
            </a:endParaRPr>
          </a:p>
        </p:txBody>
      </p:sp>
      <p:pic>
        <p:nvPicPr>
          <p:cNvPr id="5" name="內容版面配置區 4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A97ACAB7-3A62-70D2-F826-9530B961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681" y="3390468"/>
            <a:ext cx="6994293" cy="3470480"/>
          </a:xfrm>
        </p:spPr>
      </p:pic>
      <p:pic>
        <p:nvPicPr>
          <p:cNvPr id="6" name="圖片 5" descr="一張含有 文字, 螢幕擷取畫面, 繪圖 的圖片&#10;&#10;自動產生的描述">
            <a:extLst>
              <a:ext uri="{FF2B5EF4-FFF2-40B4-BE49-F238E27FC236}">
                <a16:creationId xmlns:a16="http://schemas.microsoft.com/office/drawing/2014/main" id="{ABC331C8-02AF-E10C-BDA7-AB345B74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" y="1371600"/>
            <a:ext cx="5265471" cy="4114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5FD3C0A-4F74-2776-4967-C1481CCD0FEF}"/>
              </a:ext>
            </a:extLst>
          </p:cNvPr>
          <p:cNvSpPr txBox="1"/>
          <p:nvPr/>
        </p:nvSpPr>
        <p:spPr>
          <a:xfrm>
            <a:off x="5751566" y="1682228"/>
            <a:ext cx="56734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latin typeface="Calibri"/>
                <a:ea typeface="新細明體"/>
                <a:cs typeface="Calibri"/>
              </a:rPr>
              <a:t>The correlation between Insurance Coverage and Income Level is: -0.018.</a:t>
            </a:r>
            <a:endParaRPr lang="en-US" altLang="zh-TW" dirty="0">
              <a:latin typeface="Calibri"/>
              <a:ea typeface="新細明體" panose="02020500000000000000" pitchFamily="18" charset="-120"/>
              <a:cs typeface="Calibri"/>
            </a:endParaRPr>
          </a:p>
          <a:p>
            <a:endParaRPr lang="en-US" altLang="zh-TW" dirty="0">
              <a:latin typeface="Calibri"/>
              <a:ea typeface="新細明體"/>
              <a:cs typeface="Times"/>
            </a:endParaRPr>
          </a:p>
          <a:p>
            <a:r>
              <a:rPr lang="en-US" altLang="zh-TW" dirty="0">
                <a:latin typeface="Calibri"/>
                <a:ea typeface="新細明體"/>
                <a:cs typeface="Calibri"/>
              </a:rPr>
              <a:t>There is a very weak negative correlation between Insurance Coverage and Income Level in the dataset.</a:t>
            </a:r>
            <a:endParaRPr lang="en-US" altLang="zh-TW" dirty="0">
              <a:latin typeface="Calibri"/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52A23920-CA9A-FDC9-B414-A16A5402D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95" y="1339391"/>
            <a:ext cx="8902390" cy="5032637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5BBFAE4-8DF0-5E30-FA44-0C6BC17C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8393"/>
          </a:xfrm>
        </p:spPr>
        <p:txBody>
          <a:bodyPr/>
          <a:lstStyle/>
          <a:p>
            <a:pPr algn="ctr"/>
            <a:r>
              <a:rPr lang="zh-TW" altLang="en-US">
                <a:latin typeface="Papyrus"/>
                <a:ea typeface="新細明體"/>
              </a:rPr>
              <a:t> </a:t>
            </a:r>
            <a:r>
              <a:rPr lang="en-US" altLang="zh-TW">
                <a:latin typeface="Papyrus"/>
                <a:ea typeface="新細明體"/>
              </a:rPr>
              <a:t>Education Level vs. Income Level</a:t>
            </a:r>
          </a:p>
        </p:txBody>
      </p:sp>
    </p:spTree>
    <p:extLst>
      <p:ext uri="{BB962C8B-B14F-4D97-AF65-F5344CB8AC3E}">
        <p14:creationId xmlns:p14="http://schemas.microsoft.com/office/powerpoint/2010/main" val="38372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12DB-6C49-A264-E35F-B9466C4A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Papyrus"/>
                <a:ea typeface="+mj-lt"/>
                <a:cs typeface="+mj-lt"/>
              </a:rPr>
              <a:t>Occupation vs Communication Channel</a:t>
            </a:r>
            <a:endParaRPr lang="en-US" sz="3200">
              <a:latin typeface="Papyrus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48220D3C-49A5-C947-A463-C51BD856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Chi-square test results for communication channels:
Chi-square statistic: 366.17317802763915
P-value: 2.222025091627914e-58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Preferred Method: In-Person Meeting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alibri"/>
                <a:cs typeface="Calibri"/>
              </a:rPr>
              <a:t>Least Preferred Method: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78682B6-B8A6-6993-A152-26A22C75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" y="2614641"/>
            <a:ext cx="12149666" cy="41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12DB-6C49-A264-E35F-B9466C4A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Papyrus"/>
                <a:ea typeface="+mj-lt"/>
                <a:cs typeface="+mj-lt"/>
              </a:rPr>
              <a:t>Occupation vs Contact Time</a:t>
            </a:r>
            <a:endParaRPr lang="en-US" sz="3200">
              <a:latin typeface="Papyrus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48220D3C-49A5-C947-A463-C51BD856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>
              <a:latin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>
                <a:latin typeface="Calibri"/>
                <a:cs typeface="Calibri"/>
              </a:rPr>
              <a:t>Preferred Contact Time: Weekends / Morning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>
                <a:latin typeface="Calibri"/>
                <a:cs typeface="Calibri"/>
              </a:rPr>
              <a:t>Least Preferred Contact Time: Afternoon / Evening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5C25949-3DD8-9488-F0E4-52001850F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86"/>
          <a:stretch/>
        </p:blipFill>
        <p:spPr>
          <a:xfrm>
            <a:off x="-3" y="2691262"/>
            <a:ext cx="12207552" cy="403661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1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801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Papyrus</vt:lpstr>
      <vt:lpstr>Wingdings</vt:lpstr>
      <vt:lpstr>Office Theme</vt:lpstr>
      <vt:lpstr>UCB Project 1</vt:lpstr>
      <vt:lpstr>Insurance Customer Analysis</vt:lpstr>
      <vt:lpstr>Introduction to Data</vt:lpstr>
      <vt:lpstr>Data Processing Pipeline </vt:lpstr>
      <vt:lpstr>Findings</vt:lpstr>
      <vt:lpstr> Insurace Coverage vs. Income Level</vt:lpstr>
      <vt:lpstr> Education Level vs. Income Level</vt:lpstr>
      <vt:lpstr>Occupation vs Communication Channel</vt:lpstr>
      <vt:lpstr>Occupation vs Contact Time</vt:lpstr>
      <vt:lpstr>Premium Coverage Amount vs Age</vt:lpstr>
      <vt:lpstr>Marital Status vs Policy Type</vt:lpstr>
      <vt:lpstr>PowerPoint Presentation</vt:lpstr>
      <vt:lpstr>PowerPoint Presentation</vt:lpstr>
      <vt:lpstr>Age Group vs Coverage Amount</vt:lpstr>
      <vt:lpstr>Challenges and Future Opportunities</vt:lpstr>
      <vt:lpstr>References</vt:lpstr>
      <vt:lpstr>Q/A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Lin</dc:creator>
  <cp:lastModifiedBy>Nelson Lin</cp:lastModifiedBy>
  <cp:revision>174</cp:revision>
  <dcterms:created xsi:type="dcterms:W3CDTF">2024-03-21T03:40:14Z</dcterms:created>
  <dcterms:modified xsi:type="dcterms:W3CDTF">2024-03-25T22:07:13Z</dcterms:modified>
</cp:coreProperties>
</file>