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a436c93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a436c93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a436c93f_0_3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a436c93f_0_3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a436c93f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4a436c93f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4a436c93f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4a436c93f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a436c93f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a436c93f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Adopting Git Flow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</a:t>
            </a:r>
            <a:r>
              <a:rPr lang="en"/>
              <a:t>olving complex CI/CD scenarios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Single-one Development Environment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typical clustered environment that relies on an structure like: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Pre-Prod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Problems: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deploy  on One Monolithic Dev environment.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merge to master/trunk before feature is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Danger</a:t>
            </a:r>
            <a:r>
              <a:rPr lang="en" sz="1400"/>
              <a:t>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</a:t>
            </a:r>
            <a:r>
              <a:rPr lang="en" sz="1400"/>
              <a:t>verlapping deployments.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Hot-fix contamination.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 granular/feature oriented deployments.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r>
              <a:rPr lang="en"/>
              <a:t> Deployments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786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aster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5567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develop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15"/>
          <p:cNvCxnSpPr>
            <a:stCxn id="99" idx="3"/>
            <a:endCxn id="100" idx="1"/>
          </p:cNvCxnSpPr>
          <p:nvPr/>
        </p:nvCxnSpPr>
        <p:spPr>
          <a:xfrm>
            <a:off x="1262725" y="1911013"/>
            <a:ext cx="294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5"/>
          <p:cNvSpPr/>
          <p:nvPr/>
        </p:nvSpPr>
        <p:spPr>
          <a:xfrm>
            <a:off x="1662925" y="28020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-a</a:t>
            </a:r>
            <a:endParaRPr sz="1100"/>
          </a:p>
        </p:txBody>
      </p:sp>
      <p:sp>
        <p:nvSpPr>
          <p:cNvPr id="103" name="Google Shape;103;p15"/>
          <p:cNvSpPr/>
          <p:nvPr/>
        </p:nvSpPr>
        <p:spPr>
          <a:xfrm>
            <a:off x="1662925" y="32485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-b</a:t>
            </a:r>
            <a:endParaRPr sz="1100"/>
          </a:p>
        </p:txBody>
      </p:sp>
      <p:sp>
        <p:nvSpPr>
          <p:cNvPr id="104" name="Google Shape;104;p15"/>
          <p:cNvSpPr/>
          <p:nvPr/>
        </p:nvSpPr>
        <p:spPr>
          <a:xfrm>
            <a:off x="1662925" y="37057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f-c</a:t>
            </a:r>
            <a:endParaRPr sz="1100"/>
          </a:p>
        </p:txBody>
      </p:sp>
      <p:sp>
        <p:nvSpPr>
          <p:cNvPr id="105" name="Google Shape;105;p15"/>
          <p:cNvSpPr/>
          <p:nvPr/>
        </p:nvSpPr>
        <p:spPr>
          <a:xfrm>
            <a:off x="1556725" y="2329750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v0.1</a:t>
            </a:r>
            <a:endParaRPr sz="1100"/>
          </a:p>
        </p:txBody>
      </p:sp>
      <p:cxnSp>
        <p:nvCxnSpPr>
          <p:cNvPr id="106" name="Google Shape;106;p15"/>
          <p:cNvCxnSpPr>
            <a:endCxn id="105" idx="0"/>
          </p:cNvCxnSpPr>
          <p:nvPr/>
        </p:nvCxnSpPr>
        <p:spPr>
          <a:xfrm rot="5400000">
            <a:off x="1806025" y="2117800"/>
            <a:ext cx="2223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" name="Google Shape;107;p15"/>
          <p:cNvCxnSpPr>
            <a:stCxn id="105" idx="1"/>
            <a:endCxn id="102" idx="1"/>
          </p:cNvCxnSpPr>
          <p:nvPr/>
        </p:nvCxnSpPr>
        <p:spPr>
          <a:xfrm>
            <a:off x="1556725" y="2445850"/>
            <a:ext cx="106200" cy="4722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5"/>
          <p:cNvCxnSpPr>
            <a:stCxn id="105" idx="1"/>
            <a:endCxn id="103" idx="1"/>
          </p:cNvCxnSpPr>
          <p:nvPr/>
        </p:nvCxnSpPr>
        <p:spPr>
          <a:xfrm>
            <a:off x="1556725" y="2445850"/>
            <a:ext cx="106200" cy="9189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5"/>
          <p:cNvCxnSpPr>
            <a:stCxn id="105" idx="1"/>
            <a:endCxn id="104" idx="1"/>
          </p:cNvCxnSpPr>
          <p:nvPr/>
        </p:nvCxnSpPr>
        <p:spPr>
          <a:xfrm>
            <a:off x="1556725" y="2445850"/>
            <a:ext cx="106200" cy="13761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2752700" y="1750138"/>
            <a:ext cx="884100" cy="811813"/>
            <a:chOff x="2752700" y="1750138"/>
            <a:chExt cx="884100" cy="811813"/>
          </a:xfrm>
        </p:grpSpPr>
        <p:sp>
          <p:nvSpPr>
            <p:cNvPr id="111" name="Google Shape;111;p15"/>
            <p:cNvSpPr/>
            <p:nvPr/>
          </p:nvSpPr>
          <p:spPr>
            <a:xfrm>
              <a:off x="2752700" y="2329750"/>
              <a:ext cx="5193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v0.2</a:t>
              </a:r>
              <a:endParaRPr sz="11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52700" y="1750138"/>
              <a:ext cx="884100" cy="357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develop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13" name="Google Shape;113;p15"/>
          <p:cNvCxnSpPr>
            <a:stCxn id="102" idx="3"/>
            <a:endCxn id="111" idx="1"/>
          </p:cNvCxnSpPr>
          <p:nvPr/>
        </p:nvCxnSpPr>
        <p:spPr>
          <a:xfrm flipH="1" rot="10800000">
            <a:off x="2182225" y="2445938"/>
            <a:ext cx="570600" cy="472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" name="Google Shape;114;p15"/>
          <p:cNvCxnSpPr>
            <a:stCxn id="111" idx="3"/>
            <a:endCxn id="115" idx="1"/>
          </p:cNvCxnSpPr>
          <p:nvPr/>
        </p:nvCxnSpPr>
        <p:spPr>
          <a:xfrm flipH="1" rot="10800000">
            <a:off x="3272000" y="2156050"/>
            <a:ext cx="1461900" cy="28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6" name="Google Shape;116;p15"/>
          <p:cNvCxnSpPr>
            <a:stCxn id="103" idx="3"/>
            <a:endCxn id="111" idx="1"/>
          </p:cNvCxnSpPr>
          <p:nvPr/>
        </p:nvCxnSpPr>
        <p:spPr>
          <a:xfrm flipH="1" rot="10800000">
            <a:off x="2182225" y="2445738"/>
            <a:ext cx="570600" cy="9189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7" name="Google Shape;117;p15"/>
          <p:cNvSpPr/>
          <p:nvPr/>
        </p:nvSpPr>
        <p:spPr>
          <a:xfrm>
            <a:off x="4615450" y="1428750"/>
            <a:ext cx="11946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Jenkins</a:t>
            </a:r>
            <a:endParaRPr sz="1200"/>
          </a:p>
        </p:txBody>
      </p:sp>
      <p:cxnSp>
        <p:nvCxnSpPr>
          <p:cNvPr id="118" name="Google Shape;118;p15"/>
          <p:cNvCxnSpPr>
            <a:stCxn id="104" idx="3"/>
            <a:endCxn id="111" idx="1"/>
          </p:cNvCxnSpPr>
          <p:nvPr/>
        </p:nvCxnSpPr>
        <p:spPr>
          <a:xfrm flipH="1" rot="10800000">
            <a:off x="2182225" y="2445738"/>
            <a:ext cx="570600" cy="13761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5" name="Google Shape;115;p15"/>
          <p:cNvSpPr/>
          <p:nvPr/>
        </p:nvSpPr>
        <p:spPr>
          <a:xfrm>
            <a:off x="4733885" y="20399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r>
              <a:rPr lang="en" sz="1100"/>
              <a:t>0.1  +   </a:t>
            </a:r>
            <a:r>
              <a:rPr b="1" lang="en" sz="1100"/>
              <a:t>f-a</a:t>
            </a:r>
            <a:endParaRPr b="1" sz="1100"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063250" y="1428750"/>
            <a:ext cx="2677542" cy="2812800"/>
            <a:chOff x="6063250" y="1428750"/>
            <a:chExt cx="2677542" cy="2812800"/>
          </a:xfrm>
        </p:grpSpPr>
        <p:sp>
          <p:nvSpPr>
            <p:cNvPr id="120" name="Google Shape;120;p15"/>
            <p:cNvSpPr/>
            <p:nvPr/>
          </p:nvSpPr>
          <p:spPr>
            <a:xfrm>
              <a:off x="6063250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Monolithic-Dev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546191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Monolithic-Test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15655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dev.app.com</a:t>
              </a:r>
              <a:endParaRPr sz="10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63950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</a:t>
              </a:r>
              <a:r>
                <a:rPr lang="en" sz="1000"/>
                <a:t>.app.com</a:t>
              </a:r>
              <a:endParaRPr sz="1000"/>
            </a:p>
          </p:txBody>
        </p:sp>
      </p:grpSp>
      <p:cxnSp>
        <p:nvCxnSpPr>
          <p:cNvPr id="124" name="Google Shape;124;p15"/>
          <p:cNvCxnSpPr>
            <a:stCxn id="122" idx="3"/>
            <a:endCxn id="123" idx="1"/>
          </p:cNvCxnSpPr>
          <p:nvPr/>
        </p:nvCxnSpPr>
        <p:spPr>
          <a:xfrm>
            <a:off x="7164550" y="3034150"/>
            <a:ext cx="4749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5" name="Google Shape;125;p15"/>
          <p:cNvCxnSpPr>
            <a:stCxn id="115" idx="3"/>
            <a:endCxn id="122" idx="1"/>
          </p:cNvCxnSpPr>
          <p:nvPr/>
        </p:nvCxnSpPr>
        <p:spPr>
          <a:xfrm>
            <a:off x="5679185" y="2156050"/>
            <a:ext cx="477300" cy="878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" name="Google Shape;126;p15"/>
          <p:cNvSpPr/>
          <p:nvPr/>
        </p:nvSpPr>
        <p:spPr>
          <a:xfrm>
            <a:off x="4740100" y="2855800"/>
            <a:ext cx="945300" cy="35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r>
              <a:rPr lang="en" sz="1100"/>
              <a:t>0.1 + </a:t>
            </a:r>
            <a:r>
              <a:rPr b="1" lang="en" sz="1100"/>
              <a:t>f-ab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+ </a:t>
            </a:r>
            <a:r>
              <a:rPr b="1" lang="en" sz="1100"/>
              <a:t>f-c</a:t>
            </a:r>
            <a:endParaRPr b="1" sz="1100"/>
          </a:p>
        </p:txBody>
      </p:sp>
      <p:cxnSp>
        <p:nvCxnSpPr>
          <p:cNvPr id="127" name="Google Shape;127;p15"/>
          <p:cNvCxnSpPr>
            <a:stCxn id="111" idx="3"/>
            <a:endCxn id="126" idx="1"/>
          </p:cNvCxnSpPr>
          <p:nvPr/>
        </p:nvCxnSpPr>
        <p:spPr>
          <a:xfrm>
            <a:off x="3272000" y="2445850"/>
            <a:ext cx="1468200" cy="588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5"/>
          <p:cNvCxnSpPr>
            <a:stCxn id="126" idx="3"/>
            <a:endCxn id="122" idx="1"/>
          </p:cNvCxnSpPr>
          <p:nvPr/>
        </p:nvCxnSpPr>
        <p:spPr>
          <a:xfrm>
            <a:off x="5685400" y="3034450"/>
            <a:ext cx="471300" cy="6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" name="Google Shape;129;p15"/>
          <p:cNvSpPr/>
          <p:nvPr/>
        </p:nvSpPr>
        <p:spPr>
          <a:xfrm>
            <a:off x="1662925" y="46094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f-d</a:t>
            </a:r>
            <a:endParaRPr sz="1100"/>
          </a:p>
        </p:txBody>
      </p:sp>
      <p:sp>
        <p:nvSpPr>
          <p:cNvPr id="130" name="Google Shape;130;p15"/>
          <p:cNvSpPr/>
          <p:nvPr/>
        </p:nvSpPr>
        <p:spPr>
          <a:xfrm>
            <a:off x="4740110" y="37550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v0.1  +   </a:t>
            </a:r>
            <a:r>
              <a:rPr b="1" lang="en" sz="1100"/>
              <a:t>f-d</a:t>
            </a:r>
            <a:endParaRPr b="1" sz="1100"/>
          </a:p>
        </p:txBody>
      </p:sp>
      <p:cxnSp>
        <p:nvCxnSpPr>
          <p:cNvPr id="131" name="Google Shape;131;p15"/>
          <p:cNvCxnSpPr>
            <a:stCxn id="129" idx="3"/>
            <a:endCxn id="130" idx="1"/>
          </p:cNvCxnSpPr>
          <p:nvPr/>
        </p:nvCxnSpPr>
        <p:spPr>
          <a:xfrm flipH="1" rot="10800000">
            <a:off x="2182225" y="3871138"/>
            <a:ext cx="2557800" cy="854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15"/>
          <p:cNvCxnSpPr>
            <a:stCxn id="130" idx="3"/>
            <a:endCxn id="122" idx="1"/>
          </p:cNvCxnSpPr>
          <p:nvPr/>
        </p:nvCxnSpPr>
        <p:spPr>
          <a:xfrm flipH="1" rot="10800000">
            <a:off x="5685410" y="3034150"/>
            <a:ext cx="471000" cy="8370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ssd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