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a436c93f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a436c93f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a436c93f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a436c93f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a436c93f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4a436c93f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4a436c93f_0_3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4a436c93f_0_3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4a436c93f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4a436c93f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4a436c93f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4a436c93f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Adopting Git Flow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</a:t>
            </a:r>
            <a:r>
              <a:rPr lang="en"/>
              <a:t>olving complex CI/CD scenarios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Single-one Development Environment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the </a:t>
            </a:r>
            <a:r>
              <a:rPr lang="en"/>
              <a:t>typical</a:t>
            </a:r>
            <a:r>
              <a:rPr lang="en"/>
              <a:t> clustered</a:t>
            </a:r>
            <a:r>
              <a:rPr lang="en"/>
              <a:t> environment that relies on an structure like: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Development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QA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Pre-Prod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Prod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forces to deploy  on One Monolithic Dev environment.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forces to merge to master/trunk before feature is completed.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danger to overlapping deployments.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Deployments could not be done on granular/feature oriented.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Single-one Development Environment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 typical clustered environment that relies on an structure like: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Development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Pre-Prod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Problems: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forces to deploy  on One Monolithic Dev environment.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forces to merge to master/trunk before feature is completed.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danger to overlapping deployments.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Deployments could not be done on granular/feature oriented.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ssd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</a:t>
            </a:r>
            <a:r>
              <a:rPr lang="en"/>
              <a:t> Deployments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