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C217-ECE9-4E62-9063-B2E522E4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3B809-9600-4351-9C3D-035C015F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E91D-1C06-4B5C-9194-53EDEFE0885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D5D8D-FC0C-4852-9783-45457C7A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21874-6F89-45C5-898B-68E63B8A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499-F87D-4D24-88F7-14CCC22AB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39825-16A5-4295-8AED-DBE89ED3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AB87B-0030-4778-9F3F-A9EC07B8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33C8-7448-4B0E-9B21-899FD9FC0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9E91D-1C06-4B5C-9194-53EDEFE0885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3362-A90D-4592-ABBB-102BD5001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5719D-216E-4DB3-9316-A35B53C92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499-F87D-4D24-88F7-14CCC22AB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68A44D-3E7D-402B-AD6B-7CF9DB8C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6000" lvl="0" indent="-360000"/>
            <a:r>
              <a:rPr lang="es-ES" b="0">
                <a:latin typeface="Bahnschrift Light" panose="020B0502040204020203" pitchFamily="34" charset="0"/>
              </a:rPr>
              <a:t>Final Project Cohort 11</a:t>
            </a:r>
            <a:endParaRPr lang="es-ES" b="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6F17B-A6C0-49ED-A5D4-71FAEA9390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8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D8ABAB-01AA-408C-93DD-AE70B879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sz="3200"/>
              <a:t>Upload Project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6C4AC-A6C7-462A-845F-60F4879A9B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077C0F-CCC6-41FB-93A9-E9A88061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sz="3200"/>
              <a:t>Project Detail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C1B9A-DDBF-4A62-B6A6-A919AA949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5C8F44-CC77-49E1-949A-314FC363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6000" lvl="0" indent="-360000" algn="ctr"/>
            <a:r>
              <a:rPr lang="es-ES" sz="4400"/>
              <a:t>objective</a:t>
            </a:r>
            <a:endParaRPr lang="es-E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0070E-D52B-4491-B116-4B6DC43D59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7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BA2C77-A1F5-4324-BB2E-EC6946F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sz="3200"/>
              <a:t>HOme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01CEF-8AFB-4469-8264-D757FB83F1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6A804D-A22F-427B-BD3F-732158BA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sz="3200"/>
              <a:t>home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A4048-E8F2-4EA6-97A5-6EE24BB436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6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BA39F9-138E-44D6-B997-C3C457CB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sz="3200"/>
              <a:t>About Us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373D3-970D-4C1A-AE04-3CC8A026CF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6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499362-7CF4-4D18-9835-8DA09646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6000" lvl="0" indent="-360000" algn="ctr"/>
            <a:r>
              <a:rPr lang="es-ES" sz="3200"/>
              <a:t>Sign up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10415-9FE3-4029-B07D-0BE082D9CF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5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40EB82-E9AF-44FC-9069-06606346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sz="3200"/>
              <a:t>Log In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AA01B-6095-445B-9E1E-EF3C1E098E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8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47AC62A-6EB7-4B26-9B24-F95250E0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6000" lvl="0" indent="-360000" algn="ctr"/>
            <a:r>
              <a:rPr lang="es-ES" sz="3200"/>
              <a:t>profile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EE44C-43EB-48F6-9B9B-FEB6C59C94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2D69CD-CBA7-48FC-8E69-ABD2F3C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6000" lvl="0" indent="-360000" algn="ctr"/>
            <a:r>
              <a:rPr lang="es-ES" sz="3200"/>
              <a:t>projects</a:t>
            </a:r>
            <a:endParaRPr lang="es-E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22ED6-DC03-49FD-AD0E-CEC0AF1870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4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Office Theme</vt:lpstr>
      <vt:lpstr>Final Project Cohort 11</vt:lpstr>
      <vt:lpstr>objective</vt:lpstr>
      <vt:lpstr>HOme</vt:lpstr>
      <vt:lpstr>home</vt:lpstr>
      <vt:lpstr>About Us</vt:lpstr>
      <vt:lpstr>Sign up</vt:lpstr>
      <vt:lpstr>Log In</vt:lpstr>
      <vt:lpstr>profile</vt:lpstr>
      <vt:lpstr>projects</vt:lpstr>
      <vt:lpstr>Upload Project</vt:lpstr>
      <vt:lpstr>Project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Cohort 11</dc:title>
  <dc:creator>ceci morales</dc:creator>
  <cp:lastModifiedBy>ceci morales</cp:lastModifiedBy>
  <cp:revision>1</cp:revision>
  <dcterms:created xsi:type="dcterms:W3CDTF">2018-12-21T06:47:54Z</dcterms:created>
  <dcterms:modified xsi:type="dcterms:W3CDTF">2018-12-21T06:47:54Z</dcterms:modified>
</cp:coreProperties>
</file>