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20134-1064-4BB6-B478-F5FD14172480}" type="datetimeFigureOut">
              <a:rPr lang="fr-FR" smtClean="0"/>
              <a:t>07/10/2025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39172-40F7-4CE3-9FC8-BBF8296517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30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20134-1064-4BB6-B478-F5FD14172480}" type="datetimeFigureOut">
              <a:rPr lang="fr-FR" smtClean="0"/>
              <a:t>07/10/2025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39172-40F7-4CE3-9FC8-BBF8296517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33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20134-1064-4BB6-B478-F5FD14172480}" type="datetimeFigureOut">
              <a:rPr lang="fr-FR" smtClean="0"/>
              <a:t>07/10/2025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39172-40F7-4CE3-9FC8-BBF8296517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37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20134-1064-4BB6-B478-F5FD14172480}" type="datetimeFigureOut">
              <a:rPr lang="fr-FR" smtClean="0"/>
              <a:t>07/10/2025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39172-40F7-4CE3-9FC8-BBF8296517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23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20134-1064-4BB6-B478-F5FD14172480}" type="datetimeFigureOut">
              <a:rPr lang="fr-FR" smtClean="0"/>
              <a:t>07/10/2025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39172-40F7-4CE3-9FC8-BBF8296517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58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20134-1064-4BB6-B478-F5FD14172480}" type="datetimeFigureOut">
              <a:rPr lang="fr-FR" smtClean="0"/>
              <a:t>07/10/2025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39172-40F7-4CE3-9FC8-BBF8296517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77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20134-1064-4BB6-B478-F5FD14172480}" type="datetimeFigureOut">
              <a:rPr lang="fr-FR" smtClean="0"/>
              <a:t>07/10/2025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39172-40F7-4CE3-9FC8-BBF8296517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93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20134-1064-4BB6-B478-F5FD14172480}" type="datetimeFigureOut">
              <a:rPr lang="fr-FR" smtClean="0"/>
              <a:t>07/10/2025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39172-40F7-4CE3-9FC8-BBF8296517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58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20134-1064-4BB6-B478-F5FD14172480}" type="datetimeFigureOut">
              <a:rPr lang="fr-FR" smtClean="0"/>
              <a:t>07/10/2025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39172-40F7-4CE3-9FC8-BBF8296517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86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20134-1064-4BB6-B478-F5FD14172480}" type="datetimeFigureOut">
              <a:rPr lang="fr-FR" smtClean="0"/>
              <a:t>07/10/2025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39172-40F7-4CE3-9FC8-BBF8296517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42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20134-1064-4BB6-B478-F5FD14172480}" type="datetimeFigureOut">
              <a:rPr lang="fr-FR" smtClean="0"/>
              <a:t>07/10/2025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39172-40F7-4CE3-9FC8-BBF8296517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740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20134-1064-4BB6-B478-F5FD14172480}" type="datetimeFigureOut">
              <a:rPr lang="fr-FR" smtClean="0"/>
              <a:t>07/10/2025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39172-40F7-4CE3-9FC8-BBF8296517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80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545" y="-1"/>
            <a:ext cx="7136030" cy="907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652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Cecile EYMOND</dc:creator>
  <cp:lastModifiedBy>Cecile EYMOND</cp:lastModifiedBy>
  <cp:revision>1</cp:revision>
  <dcterms:created xsi:type="dcterms:W3CDTF">2025-10-07T18:41:29Z</dcterms:created>
  <dcterms:modified xsi:type="dcterms:W3CDTF">2025-10-07T18:42:39Z</dcterms:modified>
</cp:coreProperties>
</file>