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ACA1-5B24-4D2E-9680-AB17EAB46937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5950B-7388-4E79-BDA7-E2E5C9CE2A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50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950B-7388-4E79-BDA7-E2E5C9CE2A7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80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5CB-83F5-48F6-A5E6-8CD03DE5CFC4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C3EC-39A9-4A04-B3F7-67AAA6A8E0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98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5CB-83F5-48F6-A5E6-8CD03DE5CFC4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C3EC-39A9-4A04-B3F7-67AAA6A8E0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69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5CB-83F5-48F6-A5E6-8CD03DE5CFC4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C3EC-39A9-4A04-B3F7-67AAA6A8E0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4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5CB-83F5-48F6-A5E6-8CD03DE5CFC4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C3EC-39A9-4A04-B3F7-67AAA6A8E0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71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5CB-83F5-48F6-A5E6-8CD03DE5CFC4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C3EC-39A9-4A04-B3F7-67AAA6A8E0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2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5CB-83F5-48F6-A5E6-8CD03DE5CFC4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C3EC-39A9-4A04-B3F7-67AAA6A8E0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69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5CB-83F5-48F6-A5E6-8CD03DE5CFC4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C3EC-39A9-4A04-B3F7-67AAA6A8E0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2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5CB-83F5-48F6-A5E6-8CD03DE5CFC4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C3EC-39A9-4A04-B3F7-67AAA6A8E0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6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5CB-83F5-48F6-A5E6-8CD03DE5CFC4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C3EC-39A9-4A04-B3F7-67AAA6A8E0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71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5CB-83F5-48F6-A5E6-8CD03DE5CFC4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C3EC-39A9-4A04-B3F7-67AAA6A8E0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52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5CB-83F5-48F6-A5E6-8CD03DE5CFC4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C3EC-39A9-4A04-B3F7-67AAA6A8E0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85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25CB-83F5-48F6-A5E6-8CD03DE5CFC4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0C3EC-39A9-4A04-B3F7-67AAA6A8E0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3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rstudio/hex-stickers/raw/master/PNG/pip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15" y="5508703"/>
            <a:ext cx="8712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rstudio/hex-stickers/raw/master/PNG/rmarkd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239" y="2224826"/>
            <a:ext cx="8696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thub.com/rstudio/hex-stickers/raw/master/PNG/read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18" y="2193080"/>
            <a:ext cx="869632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thub.com/rstudio/hex-stickers/raw/master/PNG/readx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18" y="3777224"/>
            <a:ext cx="869632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github.com/rstudio/hex-stickers/raw/master/PNG/have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8" y="2985152"/>
            <a:ext cx="869632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github.com/rstudio/hex-stickers/raw/master/PNG/blogdo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611" y="2230407"/>
            <a:ext cx="869577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s://github.com/rstudio/hex-stickers/raw/master/PNG/knit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239" y="3777224"/>
            <a:ext cx="869632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pbs.twimg.com/media/DnKz8_JV4AAWScV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730" y="3001025"/>
            <a:ext cx="871981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4558" y="3304970"/>
            <a:ext cx="99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Import</a:t>
            </a:r>
            <a:endParaRPr lang="fr-FR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814820" y="3289097"/>
            <a:ext cx="1787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Communicate</a:t>
            </a:r>
            <a:endParaRPr lang="fr-FR" sz="2000" b="1" dirty="0"/>
          </a:p>
        </p:txBody>
      </p:sp>
      <p:pic>
        <p:nvPicPr>
          <p:cNvPr id="1046" name="Picture 22" descr="https://github.com/rstudio/hex-stickers/raw/master/PNG/tidy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56" y="1401008"/>
            <a:ext cx="869632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github.com/rstudio/hex-stickers/raw/master/PNG/broom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43" y="4189819"/>
            <a:ext cx="869632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github.com/rstudio/hex-stickers/raw/master/PNG/lubrida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514" y="4794968"/>
            <a:ext cx="869632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github.com/rstudio/hex-stickers/raw/master/PNG/ggplot2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42" y="853458"/>
            <a:ext cx="869632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github.com/rstudio/hex-stickers/raw/master/PNG/forcats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96" y="4009025"/>
            <a:ext cx="869632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github.com/rstudio/hex-stickers/raw/master/PNG/tibbl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033" y="2193080"/>
            <a:ext cx="869632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github.com/rstudio/hex-stickers/raw/master/PNG/stringr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29" y="4794968"/>
            <a:ext cx="869632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github.com/rstudio/hex-stickers/raw/master/PNG/purrr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07" y="5508703"/>
            <a:ext cx="869632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660621" y="1719980"/>
            <a:ext cx="99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Tidy</a:t>
            </a:r>
            <a:endParaRPr lang="fr-FR" sz="2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304548" y="749520"/>
            <a:ext cx="149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Manipulate</a:t>
            </a:r>
            <a:endParaRPr lang="fr-FR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732660" y="453348"/>
            <a:ext cx="130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/>
              <a:t>Visualize</a:t>
            </a:r>
            <a:endParaRPr lang="fr-FR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441415" y="5108593"/>
            <a:ext cx="1219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Program</a:t>
            </a:r>
            <a:endParaRPr lang="fr-FR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89830" y="5325982"/>
            <a:ext cx="99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Model</a:t>
            </a:r>
            <a:endParaRPr lang="fr-FR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214550" y="5881025"/>
            <a:ext cx="1277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/>
              <a:t>Transform</a:t>
            </a:r>
            <a:r>
              <a:rPr lang="fr-FR" sz="2000" b="1" dirty="0" smtClean="0"/>
              <a:t> &amp; Clean</a:t>
            </a:r>
            <a:endParaRPr lang="fr-FR" sz="2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770784" y="1139837"/>
            <a:ext cx="2470904" cy="2230980"/>
            <a:chOff x="104281" y="-448568"/>
            <a:chExt cx="2470904" cy="22309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81" y="-448568"/>
              <a:ext cx="2470904" cy="2230980"/>
            </a:xfrm>
            <a:prstGeom prst="rect">
              <a:avLst/>
            </a:prstGeom>
          </p:spPr>
        </p:pic>
        <p:pic>
          <p:nvPicPr>
            <p:cNvPr id="1050" name="Picture 26" descr="https://github.com/rstudio/hex-stickers/raw/master/PNG/dplyr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920" y="174073"/>
              <a:ext cx="869632" cy="10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680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Mars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SAUDER, Cecile (Contractor)</dc:creator>
  <cp:lastModifiedBy>SAUDER, Cecile (Contractor)</cp:lastModifiedBy>
  <cp:revision>6</cp:revision>
  <dcterms:created xsi:type="dcterms:W3CDTF">2018-12-12T13:39:58Z</dcterms:created>
  <dcterms:modified xsi:type="dcterms:W3CDTF">2018-12-12T15:11:35Z</dcterms:modified>
</cp:coreProperties>
</file>