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73" r:id="rId10"/>
    <p:sldId id="264" r:id="rId11"/>
    <p:sldId id="277" r:id="rId12"/>
    <p:sldId id="278" r:id="rId13"/>
    <p:sldId id="261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4"/>
    <p:restoredTop sz="64718"/>
  </p:normalViewPr>
  <p:slideViewPr>
    <p:cSldViewPr snapToGrid="0" snapToObjects="1">
      <p:cViewPr varScale="1">
        <p:scale>
          <a:sx n="77" d="100"/>
          <a:sy n="7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our project’s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Does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columns containing attributes we were interested did not contain data in the required format. Needed to be manipulated in a way that their meanings were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***Table Names/Columns </a:t>
            </a:r>
          </a:p>
          <a:p>
            <a:r>
              <a:rPr lang="en-US" dirty="0"/>
              <a:t>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*Uploaded tables using Jupiter Notebook and Pandas</a:t>
            </a:r>
          </a:p>
          <a:p>
            <a:endParaRPr lang="en-US" dirty="0"/>
          </a:p>
          <a:p>
            <a:r>
              <a:rPr lang="en-US" dirty="0"/>
              <a:t>*Challenges:</a:t>
            </a:r>
          </a:p>
          <a:p>
            <a:r>
              <a:rPr lang="en-US" dirty="0"/>
              <a:t>* Had to create a new database and flask database</a:t>
            </a:r>
          </a:p>
          <a:p>
            <a:r>
              <a:rPr lang="en-US" dirty="0"/>
              <a:t>*Elephant SQL – Original data set was too large when we tried to load</a:t>
            </a:r>
          </a:p>
          <a:p>
            <a:r>
              <a:rPr lang="en-US" dirty="0"/>
              <a:t>*Used Elephant SQL to connect to </a:t>
            </a:r>
            <a:r>
              <a:rPr lang="en-US" dirty="0" err="1"/>
              <a:t>postgres</a:t>
            </a:r>
            <a:r>
              <a:rPr lang="en-US" dirty="0"/>
              <a:t> SQL </a:t>
            </a:r>
          </a:p>
          <a:p>
            <a:r>
              <a:rPr lang="en-US" dirty="0"/>
              <a:t>(Kapil and Hilary)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SQL screenshots/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Listings – 02/11/21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Property types available in NYC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NYC </a:t>
            </a:r>
            <a:r>
              <a:rPr lang="en-US" dirty="0" err="1">
                <a:solidFill>
                  <a:srgbClr val="EA5E46"/>
                </a:solidFill>
              </a:rPr>
              <a:t>Neighbourhood</a:t>
            </a:r>
            <a:r>
              <a:rPr lang="en-US" dirty="0">
                <a:solidFill>
                  <a:srgbClr val="EA5E46"/>
                </a:solidFill>
              </a:rPr>
              <a:t> Ratings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2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Pricing of NYC Neighbourhoods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1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App Dashboard Design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-   Create a model to predict the average Airbnb prices in New York.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 in 2021.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is available in over 100, 000 cities, but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globally,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between **date?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from **Date**.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295633" y="1930535"/>
            <a:ext cx="108786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sz="2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: Column contained data in string format with the currency symbol ‘$’ and comma separator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host_response_time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host_response_rate</a:t>
            </a:r>
            <a:r>
              <a:rPr lang="en-US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US" sz="2000" dirty="0">
                <a:latin typeface="+mj-lt"/>
              </a:rPr>
              <a:t> : </a:t>
            </a:r>
            <a:r>
              <a:rPr lang="en-US" dirty="0">
                <a:latin typeface="+mj-lt"/>
              </a:rPr>
              <a:t>Columns contained data in string format with the percent symbol ’%’</a:t>
            </a:r>
            <a:endParaRPr lang="en-CA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highlight>
                <a:srgbClr val="C0C0C0"/>
              </a:highlight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host_is_superhost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host_identity_verified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has_availability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instant_bookable</a:t>
            </a:r>
            <a:r>
              <a:rPr lang="en-CA" sz="2000" dirty="0">
                <a:latin typeface="+mj-lt"/>
              </a:rPr>
              <a:t> : </a:t>
            </a:r>
            <a:r>
              <a:rPr lang="en-CA" dirty="0">
                <a:latin typeface="+mj-lt"/>
              </a:rPr>
              <a:t>Columns contained data ”t” and “f” in string format instead of Boolean. </a:t>
            </a:r>
          </a:p>
          <a:p>
            <a:endParaRPr lang="en-C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Redundancy for listings availability data: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availability_60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availability_90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availability_365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minimum_minimum_nights</a:t>
            </a:r>
            <a:r>
              <a:rPr lang="en-CA" sz="2000" dirty="0">
                <a:latin typeface="+mj-lt"/>
              </a:rPr>
              <a:t>, 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maximum_minimum_nights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minimum_maximum_nights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maximum_maximum_nights</a:t>
            </a:r>
            <a:r>
              <a:rPr lang="en-CA" sz="2000" dirty="0">
                <a:latin typeface="+mj-lt"/>
              </a:rPr>
              <a:t>,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, </a:t>
            </a:r>
            <a:r>
              <a:rPr lang="en-CA" sz="2000" dirty="0">
                <a:latin typeface="+mj-lt"/>
              </a:rPr>
              <a:t>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minimum_nights_avg_ntm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maximum_nights_avg_ntm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      </a:t>
            </a:r>
            <a:endParaRPr lang="en-CA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760839" y="1913759"/>
            <a:ext cx="6005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Values in columns comprised of special characters (e.g. $, %, and ,) were standardized.</a:t>
            </a: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Needed to further reduce the size of dataset to meet free uploading requirements to </a:t>
            </a:r>
            <a:r>
              <a:rPr lang="en-CA" dirty="0" err="1">
                <a:latin typeface="+mj-lt"/>
              </a:rPr>
              <a:t>postgres</a:t>
            </a:r>
            <a:r>
              <a:rPr lang="en-CA" dirty="0">
                <a:latin typeface="+mj-lt"/>
              </a:rPr>
              <a:t> SQL.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D01EF-6ADC-6344-A841-0F352D3A6404}"/>
              </a:ext>
            </a:extLst>
          </p:cNvPr>
          <p:cNvSpPr txBox="1"/>
          <p:nvPr/>
        </p:nvSpPr>
        <p:spPr>
          <a:xfrm>
            <a:off x="8577943" y="1683665"/>
            <a:ext cx="3614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***listing </a:t>
            </a:r>
          </a:p>
          <a:p>
            <a:r>
              <a:rPr lang="en-US" sz="2000" dirty="0">
                <a:latin typeface="+mj-lt"/>
              </a:rPr>
              <a:t>			id  </a:t>
            </a:r>
          </a:p>
          <a:p>
            <a:r>
              <a:rPr lang="en-US" sz="2000" dirty="0">
                <a:latin typeface="+mj-lt"/>
              </a:rPr>
              <a:t>		          name </a:t>
            </a:r>
          </a:p>
          <a:p>
            <a:r>
              <a:rPr lang="en-US" sz="2000" dirty="0">
                <a:latin typeface="+mj-lt"/>
              </a:rPr>
              <a:t>		       host_id </a:t>
            </a:r>
          </a:p>
          <a:p>
            <a:r>
              <a:rPr lang="en-US" sz="2000" dirty="0">
                <a:latin typeface="+mj-lt"/>
              </a:rPr>
              <a:t>                         neighbourhood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latin typeface="+mj-lt"/>
              </a:rPr>
              <a:t>neighbourhood_group </a:t>
            </a:r>
          </a:p>
          <a:p>
            <a:r>
              <a:rPr lang="en-US" sz="2000" dirty="0">
                <a:latin typeface="+mj-lt"/>
              </a:rPr>
              <a:t>	                      latitude</a:t>
            </a:r>
          </a:p>
          <a:p>
            <a:r>
              <a:rPr lang="en-US" sz="2000" dirty="0">
                <a:latin typeface="+mj-lt"/>
              </a:rPr>
              <a:t>                                   longitude           		</a:t>
            </a:r>
            <a:r>
              <a:rPr lang="en-US" sz="2000" dirty="0" err="1">
                <a:latin typeface="+mj-lt"/>
              </a:rPr>
              <a:t>room_type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	           price </a:t>
            </a:r>
          </a:p>
          <a:p>
            <a:r>
              <a:rPr lang="en-US" sz="2000" dirty="0">
                <a:latin typeface="+mj-lt"/>
              </a:rPr>
              <a:t>                      </a:t>
            </a:r>
            <a:r>
              <a:rPr lang="en-US" sz="2000" dirty="0" err="1">
                <a:latin typeface="+mj-lt"/>
              </a:rPr>
              <a:t>minimum_nights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number_of_reviews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       </a:t>
            </a:r>
            <a:r>
              <a:rPr lang="en-US" sz="2000" dirty="0" err="1">
                <a:latin typeface="+mj-lt"/>
              </a:rPr>
              <a:t>last_review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reviews_per_month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calculated_host_listings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944</Words>
  <Application>Microsoft Macintosh PowerPoint</Application>
  <PresentationFormat>Widescreen</PresentationFormat>
  <Paragraphs>136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Property types available in NYC</vt:lpstr>
      <vt:lpstr>NYC Neighbourhood Ratings </vt:lpstr>
      <vt:lpstr>Pricing of NYC Neighbourhoods</vt:lpstr>
      <vt:lpstr>App Dashboard Design</vt:lpstr>
      <vt:lpstr>Coding Approach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41</cp:revision>
  <dcterms:created xsi:type="dcterms:W3CDTF">2021-02-09T17:31:19Z</dcterms:created>
  <dcterms:modified xsi:type="dcterms:W3CDTF">2021-02-10T02:32:57Z</dcterms:modified>
</cp:coreProperties>
</file>