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8" r:id="rId4"/>
    <p:sldId id="265" r:id="rId5"/>
    <p:sldId id="272" r:id="rId6"/>
    <p:sldId id="271" r:id="rId7"/>
    <p:sldId id="270" r:id="rId8"/>
    <p:sldId id="273" r:id="rId9"/>
    <p:sldId id="275" r:id="rId10"/>
    <p:sldId id="264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414"/>
  </p:normalViewPr>
  <p:slideViewPr>
    <p:cSldViewPr snapToGrid="0" snapToObjects="1">
      <p:cViewPr varScale="1">
        <p:scale>
          <a:sx n="51" d="100"/>
          <a:sy n="51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Exploratory Data Analysis and Visualizations of New York City Airbnb Properties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Creating Interactive Visualizations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NYC Airbnb Data Visualization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38" y="2722109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333829" y="1913759"/>
            <a:ext cx="8447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Usage/Stats on Air </a:t>
            </a:r>
            <a:r>
              <a:rPr lang="en-US" dirty="0" err="1"/>
              <a:t>BnB</a:t>
            </a:r>
            <a:r>
              <a:rPr lang="en-US" dirty="0"/>
              <a:t> company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Why did we choose New York City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Key Factors we will be exploring and why.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Who does this analysis impact?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864973" y="2022037"/>
            <a:ext cx="10340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Sourced from Inside Airbnb (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dirty="0"/>
              <a:t> )</a:t>
            </a:r>
            <a:r>
              <a:rPr lang="en-US" dirty="0"/>
              <a:t> which hosts publicly available data from the Airbnb site.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listings data showed 64 attributes for each listing. **Provide total number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391886" y="2022037"/>
            <a:ext cx="99713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dirty="0">
                <a:latin typeface="+mj-lt"/>
              </a:rPr>
              <a:t>  : </a:t>
            </a:r>
            <a:r>
              <a:rPr lang="en-US" sz="2000" dirty="0">
                <a:latin typeface="+mj-lt"/>
              </a:rPr>
              <a:t>The price column contained data in string format with the currency symbol ‘$’ and comma separator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C0C0C0"/>
                </a:highlight>
                <a:latin typeface="+mj-lt"/>
              </a:rPr>
              <a:t>rating(listings</a:t>
            </a:r>
            <a:r>
              <a:rPr lang="en-CA" sz="2400" dirty="0">
                <a:latin typeface="+mj-lt"/>
              </a:rPr>
              <a:t>) </a:t>
            </a:r>
            <a:r>
              <a:rPr lang="en-CA" dirty="0">
                <a:latin typeface="+mj-lt"/>
              </a:rPr>
              <a:t>: </a:t>
            </a:r>
            <a:r>
              <a:rPr lang="en-CA" sz="2000" dirty="0">
                <a:latin typeface="+mj-lt"/>
              </a:rPr>
              <a:t>There are several ratings that hosts receive including ‘location rating’, ‘cleanliness rating’ and ‘overall rating’. (Which did we choose??)</a:t>
            </a:r>
          </a:p>
          <a:p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C0C0C0"/>
                </a:highlight>
                <a:latin typeface="+mj-lt"/>
              </a:rPr>
              <a:t>availability</a:t>
            </a:r>
            <a:r>
              <a:rPr lang="en-CA" sz="2400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  :</a:t>
            </a:r>
          </a:p>
          <a:p>
            <a:endParaRPr lang="en-CA" sz="20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449943" y="191376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***Values in columns comprised of percentages, integers, and var char string. Data were standardized and transformed to a similar scale.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413</Words>
  <Application>Microsoft Macintosh PowerPoint</Application>
  <PresentationFormat>Widescreen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Introduction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Coding Approach</vt:lpstr>
      <vt:lpstr>Creating Interactive Visualizations</vt:lpstr>
      <vt:lpstr>NYC Airbnb Data Visualization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11</cp:revision>
  <dcterms:created xsi:type="dcterms:W3CDTF">2021-02-09T17:31:19Z</dcterms:created>
  <dcterms:modified xsi:type="dcterms:W3CDTF">2021-02-09T19:23:41Z</dcterms:modified>
</cp:coreProperties>
</file>